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Open Sans 1" panose="020B0604020202020204" charset="0"/>
      <p:regular r:id="rId8"/>
    </p:embeddedFont>
    <p:embeddedFont>
      <p:font typeface="Open Sans 1 Bold" panose="020B0604020202020204" charset="0"/>
      <p:regular r:id="rId9"/>
    </p:embeddedFont>
    <p:embeddedFont>
      <p:font typeface="Roboto" panose="02000000000000000000" pitchFamily="2" charset="0"/>
      <p:regular r:id="rId10"/>
      <p:bold r:id="rId11"/>
      <p:italic r:id="rId12"/>
      <p:boldItalic r:id="rId13"/>
    </p:embeddedFont>
    <p:embeddedFont>
      <p:font typeface="The Seasons" panose="020B0604020202020204" charset="0"/>
      <p:regular r:id="rId14"/>
    </p:embeddedFont>
    <p:embeddedFont>
      <p:font typeface="The Seasons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5" d="100"/>
          <a:sy n="25" d="100"/>
        </p:scale>
        <p:origin x="1956" y="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923B1E-EDCB-4736-880E-AF7D0DC81FDB}" type="doc">
      <dgm:prSet loTypeId="urn:microsoft.com/office/officeart/2005/8/layout/orgChart1" loCatId="hierarchy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MX"/>
        </a:p>
      </dgm:t>
    </dgm:pt>
    <dgm:pt modelId="{3BD24C01-C391-40C3-B298-3A7E1FDF2E87}">
      <dgm:prSet phldrT="[Texto]"/>
      <dgm:spPr/>
      <dgm:t>
        <a:bodyPr/>
        <a:lstStyle/>
        <a:p>
          <a:r>
            <a:rPr lang="es-MX" dirty="0"/>
            <a:t>Costos</a:t>
          </a:r>
        </a:p>
      </dgm:t>
    </dgm:pt>
    <dgm:pt modelId="{77F10B2A-F14C-4241-A56C-C973D3B47404}" type="parTrans" cxnId="{6732E641-6C9A-4FF7-9BB8-DE5F08C3530A}">
      <dgm:prSet/>
      <dgm:spPr/>
      <dgm:t>
        <a:bodyPr/>
        <a:lstStyle/>
        <a:p>
          <a:endParaRPr lang="es-MX"/>
        </a:p>
      </dgm:t>
    </dgm:pt>
    <dgm:pt modelId="{0465682D-DD4E-421C-80FB-7BD0E3DEE970}" type="sibTrans" cxnId="{6732E641-6C9A-4FF7-9BB8-DE5F08C3530A}">
      <dgm:prSet/>
      <dgm:spPr/>
      <dgm:t>
        <a:bodyPr/>
        <a:lstStyle/>
        <a:p>
          <a:endParaRPr lang="es-MX"/>
        </a:p>
      </dgm:t>
    </dgm:pt>
    <dgm:pt modelId="{4424C151-CF56-4D3A-A775-A2451232F8F9}">
      <dgm:prSet phldrT="[Texto]"/>
      <dgm:spPr/>
      <dgm:t>
        <a:bodyPr/>
        <a:lstStyle/>
        <a:p>
          <a:r>
            <a:rPr lang="es-MX"/>
            <a:t>Costo unitario</a:t>
          </a:r>
        </a:p>
      </dgm:t>
    </dgm:pt>
    <dgm:pt modelId="{AD014F4C-B8AC-4B28-9FDC-85FBFAA16FEC}" type="parTrans" cxnId="{5682332B-2F11-4203-944A-A43C83DB2458}">
      <dgm:prSet/>
      <dgm:spPr/>
      <dgm:t>
        <a:bodyPr/>
        <a:lstStyle/>
        <a:p>
          <a:endParaRPr lang="es-MX"/>
        </a:p>
      </dgm:t>
    </dgm:pt>
    <dgm:pt modelId="{9F5509AB-00CB-4EFF-9A47-AA61AC325005}" type="sibTrans" cxnId="{5682332B-2F11-4203-944A-A43C83DB2458}">
      <dgm:prSet/>
      <dgm:spPr/>
      <dgm:t>
        <a:bodyPr/>
        <a:lstStyle/>
        <a:p>
          <a:endParaRPr lang="es-MX"/>
        </a:p>
      </dgm:t>
    </dgm:pt>
    <dgm:pt modelId="{84177D90-A0D6-4B94-88B2-60718D425915}">
      <dgm:prSet phldrT="[Texto]"/>
      <dgm:spPr/>
      <dgm:t>
        <a:bodyPr/>
        <a:lstStyle/>
        <a:p>
          <a:r>
            <a:rPr lang="es-MX"/>
            <a:t>Valor que corresponde a cada unidad producida o de servicioCosto primo.</a:t>
          </a:r>
        </a:p>
      </dgm:t>
    </dgm:pt>
    <dgm:pt modelId="{CE1677F0-AC45-443A-B02C-4DC7205AF4C4}" type="parTrans" cxnId="{968DCD31-25FC-46FF-B687-106CC6BB1417}">
      <dgm:prSet/>
      <dgm:spPr/>
      <dgm:t>
        <a:bodyPr/>
        <a:lstStyle/>
        <a:p>
          <a:endParaRPr lang="es-MX"/>
        </a:p>
      </dgm:t>
    </dgm:pt>
    <dgm:pt modelId="{5E541945-35C8-49A1-ACC6-A13A36F8BFB2}" type="sibTrans" cxnId="{968DCD31-25FC-46FF-B687-106CC6BB1417}">
      <dgm:prSet/>
      <dgm:spPr/>
      <dgm:t>
        <a:bodyPr/>
        <a:lstStyle/>
        <a:p>
          <a:endParaRPr lang="es-MX"/>
        </a:p>
      </dgm:t>
    </dgm:pt>
    <dgm:pt modelId="{B2885A00-6144-4C74-8A31-ADC280C9FDC3}">
      <dgm:prSet phldrT="[Texto]"/>
      <dgm:spPr/>
      <dgm:t>
        <a:bodyPr/>
        <a:lstStyle/>
        <a:p>
          <a:r>
            <a:rPr lang="es-MX"/>
            <a:t>Costo primo</a:t>
          </a:r>
        </a:p>
      </dgm:t>
    </dgm:pt>
    <dgm:pt modelId="{E9F70F16-C835-4D2A-BA33-52E7A187FE6E}" type="parTrans" cxnId="{F55DF178-FD0D-4B49-8F87-A86C505FF3E7}">
      <dgm:prSet/>
      <dgm:spPr/>
      <dgm:t>
        <a:bodyPr/>
        <a:lstStyle/>
        <a:p>
          <a:endParaRPr lang="es-MX"/>
        </a:p>
      </dgm:t>
    </dgm:pt>
    <dgm:pt modelId="{E16AF170-39C4-45E4-A3A9-69AF18331C4E}" type="sibTrans" cxnId="{F55DF178-FD0D-4B49-8F87-A86C505FF3E7}">
      <dgm:prSet/>
      <dgm:spPr/>
      <dgm:t>
        <a:bodyPr/>
        <a:lstStyle/>
        <a:p>
          <a:endParaRPr lang="es-MX"/>
        </a:p>
      </dgm:t>
    </dgm:pt>
    <dgm:pt modelId="{914DADE9-AD9D-4839-A186-CDEFC3D20DA8}">
      <dgm:prSet phldrT="[Texto]"/>
      <dgm:spPr/>
      <dgm:t>
        <a:bodyPr/>
        <a:lstStyle/>
        <a:p>
          <a:r>
            <a:rPr lang="es-MX"/>
            <a:t>Costo incurrido</a:t>
          </a:r>
        </a:p>
      </dgm:t>
    </dgm:pt>
    <dgm:pt modelId="{BC1EA095-4907-4C07-B111-95D0091C2617}" type="parTrans" cxnId="{45D93D69-0FD5-4328-9B95-0DE020AA28A9}">
      <dgm:prSet/>
      <dgm:spPr/>
      <dgm:t>
        <a:bodyPr/>
        <a:lstStyle/>
        <a:p>
          <a:endParaRPr lang="es-MX"/>
        </a:p>
      </dgm:t>
    </dgm:pt>
    <dgm:pt modelId="{073A0B9F-04E7-49BB-8C81-9C7BA002EABF}" type="sibTrans" cxnId="{45D93D69-0FD5-4328-9B95-0DE020AA28A9}">
      <dgm:prSet/>
      <dgm:spPr/>
      <dgm:t>
        <a:bodyPr/>
        <a:lstStyle/>
        <a:p>
          <a:endParaRPr lang="es-MX"/>
        </a:p>
      </dgm:t>
    </dgm:pt>
    <dgm:pt modelId="{38A72CCC-46BE-4008-A6E3-A20EEE20A424}">
      <dgm:prSet phldrT="[Texto]"/>
      <dgm:spPr/>
      <dgm:t>
        <a:bodyPr/>
        <a:lstStyle/>
        <a:p>
          <a:r>
            <a:rPr lang="es-MX"/>
            <a:t>Costo de producción</a:t>
          </a:r>
        </a:p>
      </dgm:t>
    </dgm:pt>
    <dgm:pt modelId="{229AF20A-CDC0-4E4E-9377-6B05AB980A7B}" type="parTrans" cxnId="{D129A02A-A8FB-4BEA-82F2-38763ED51241}">
      <dgm:prSet/>
      <dgm:spPr/>
      <dgm:t>
        <a:bodyPr/>
        <a:lstStyle/>
        <a:p>
          <a:endParaRPr lang="es-MX"/>
        </a:p>
      </dgm:t>
    </dgm:pt>
    <dgm:pt modelId="{EB136AE8-955D-45F6-9F8F-60BBC5A60F65}" type="sibTrans" cxnId="{D129A02A-A8FB-4BEA-82F2-38763ED51241}">
      <dgm:prSet/>
      <dgm:spPr/>
      <dgm:t>
        <a:bodyPr/>
        <a:lstStyle/>
        <a:p>
          <a:endParaRPr lang="es-MX"/>
        </a:p>
      </dgm:t>
    </dgm:pt>
    <dgm:pt modelId="{47E5B430-6B7A-421F-8FB1-F4464E93960D}">
      <dgm:prSet phldrT="[Texto]"/>
      <dgm:spPr/>
      <dgm:t>
        <a:bodyPr/>
        <a:lstStyle/>
        <a:p>
          <a:r>
            <a:rPr lang="es-MX"/>
            <a:t>Costo de transformación</a:t>
          </a:r>
          <a:endParaRPr lang="es-MX" dirty="0"/>
        </a:p>
      </dgm:t>
    </dgm:pt>
    <dgm:pt modelId="{EEF53F5D-07C1-480E-82F7-F7CFBD80BF26}" type="parTrans" cxnId="{CBC22483-7B7E-46CC-9A4D-21B334D9B0AF}">
      <dgm:prSet/>
      <dgm:spPr/>
      <dgm:t>
        <a:bodyPr/>
        <a:lstStyle/>
        <a:p>
          <a:endParaRPr lang="es-MX"/>
        </a:p>
      </dgm:t>
    </dgm:pt>
    <dgm:pt modelId="{6C32332B-7CB1-4193-9FF2-7959740FA03E}" type="sibTrans" cxnId="{CBC22483-7B7E-46CC-9A4D-21B334D9B0AF}">
      <dgm:prSet/>
      <dgm:spPr/>
      <dgm:t>
        <a:bodyPr/>
        <a:lstStyle/>
        <a:p>
          <a:endParaRPr lang="es-MX"/>
        </a:p>
      </dgm:t>
    </dgm:pt>
    <dgm:pt modelId="{906F6A1E-B409-437F-84BF-08B77A38FDFD}">
      <dgm:prSet phldrT="[Texto]"/>
      <dgm:spPr/>
      <dgm:t>
        <a:bodyPr/>
        <a:lstStyle/>
        <a:p>
          <a:r>
            <a:rPr lang="es-MX"/>
            <a:t>Costo de producción de lo vendido</a:t>
          </a:r>
        </a:p>
      </dgm:t>
    </dgm:pt>
    <dgm:pt modelId="{BA9B1D65-F8C1-4FFE-8AF6-99E7ECE65F03}" type="parTrans" cxnId="{F3601B1E-6B17-48EF-A6E9-EF3FC03FBB42}">
      <dgm:prSet/>
      <dgm:spPr/>
      <dgm:t>
        <a:bodyPr/>
        <a:lstStyle/>
        <a:p>
          <a:endParaRPr lang="es-MX"/>
        </a:p>
      </dgm:t>
    </dgm:pt>
    <dgm:pt modelId="{E5B11E56-58F1-4297-B3C4-BA5FE61F007B}" type="sibTrans" cxnId="{F3601B1E-6B17-48EF-A6E9-EF3FC03FBB42}">
      <dgm:prSet/>
      <dgm:spPr/>
      <dgm:t>
        <a:bodyPr/>
        <a:lstStyle/>
        <a:p>
          <a:endParaRPr lang="es-MX"/>
        </a:p>
      </dgm:t>
    </dgm:pt>
    <dgm:pt modelId="{32E9E1E6-B7C7-4428-8B97-921C3ADF540D}">
      <dgm:prSet phldrT="[Texto]"/>
      <dgm:spPr/>
      <dgm:t>
        <a:bodyPr/>
        <a:lstStyle/>
        <a:p>
          <a:r>
            <a:rPr lang="es-MX"/>
            <a:t>Costo de operación</a:t>
          </a:r>
        </a:p>
      </dgm:t>
    </dgm:pt>
    <dgm:pt modelId="{B9649888-CC61-4CC4-BFCF-CEC8F902A920}" type="parTrans" cxnId="{323E56D5-309A-4308-B489-8BF247891B1A}">
      <dgm:prSet/>
      <dgm:spPr/>
      <dgm:t>
        <a:bodyPr/>
        <a:lstStyle/>
        <a:p>
          <a:endParaRPr lang="es-MX"/>
        </a:p>
      </dgm:t>
    </dgm:pt>
    <dgm:pt modelId="{EBB9160E-FB14-4745-8102-3FC2E9652E46}" type="sibTrans" cxnId="{323E56D5-309A-4308-B489-8BF247891B1A}">
      <dgm:prSet/>
      <dgm:spPr/>
      <dgm:t>
        <a:bodyPr/>
        <a:lstStyle/>
        <a:p>
          <a:endParaRPr lang="es-MX"/>
        </a:p>
      </dgm:t>
    </dgm:pt>
    <dgm:pt modelId="{E7054019-F982-43D0-B620-A9B6C3D41BED}">
      <dgm:prSet phldrT="[Texto]"/>
      <dgm:spPr/>
      <dgm:t>
        <a:bodyPr/>
        <a:lstStyle/>
        <a:p>
          <a:r>
            <a:rPr lang="es-MX"/>
            <a:t>Costo total</a:t>
          </a:r>
        </a:p>
      </dgm:t>
    </dgm:pt>
    <dgm:pt modelId="{6ABE4FE2-9352-403B-A1B7-C34AA1E0B9A1}" type="parTrans" cxnId="{8DD51901-B93E-432C-B91F-E2EDD3B207DD}">
      <dgm:prSet/>
      <dgm:spPr/>
      <dgm:t>
        <a:bodyPr/>
        <a:lstStyle/>
        <a:p>
          <a:endParaRPr lang="es-MX"/>
        </a:p>
      </dgm:t>
    </dgm:pt>
    <dgm:pt modelId="{632F60AC-5599-4525-B104-945B1232F76B}" type="sibTrans" cxnId="{8DD51901-B93E-432C-B91F-E2EDD3B207DD}">
      <dgm:prSet/>
      <dgm:spPr/>
      <dgm:t>
        <a:bodyPr/>
        <a:lstStyle/>
        <a:p>
          <a:endParaRPr lang="es-MX"/>
        </a:p>
      </dgm:t>
    </dgm:pt>
    <dgm:pt modelId="{CEA22A41-DC9E-4DBC-8477-7746EB0B71BA}">
      <dgm:prSet phldrT="[Texto]"/>
      <dgm:spPr/>
      <dgm:t>
        <a:bodyPr/>
        <a:lstStyle/>
        <a:p>
          <a:r>
            <a:rPr lang="es-MX" b="0"/>
            <a:t>Valor factura más todos los gastos necesarios para llevar el producto o material hasta la planta.</a:t>
          </a:r>
        </a:p>
      </dgm:t>
    </dgm:pt>
    <dgm:pt modelId="{25D5B8E4-BCD6-4741-868D-880D03ED5A88}" type="parTrans" cxnId="{0885083E-62A6-4CF2-8AAB-7D1FE9BEBC1E}">
      <dgm:prSet/>
      <dgm:spPr/>
      <dgm:t>
        <a:bodyPr/>
        <a:lstStyle/>
        <a:p>
          <a:endParaRPr lang="es-MX"/>
        </a:p>
      </dgm:t>
    </dgm:pt>
    <dgm:pt modelId="{50EE7142-D931-4E5F-9DDE-85AF59DC067D}" type="sibTrans" cxnId="{0885083E-62A6-4CF2-8AAB-7D1FE9BEBC1E}">
      <dgm:prSet/>
      <dgm:spPr/>
      <dgm:t>
        <a:bodyPr/>
        <a:lstStyle/>
        <a:p>
          <a:endParaRPr lang="es-MX"/>
        </a:p>
      </dgm:t>
    </dgm:pt>
    <dgm:pt modelId="{51D58ED6-DCF2-423B-A1FB-723449A06D79}">
      <dgm:prSet phldrT="[Texto]"/>
      <dgm:spPr/>
      <dgm:t>
        <a:bodyPr/>
        <a:lstStyle/>
        <a:p>
          <a:r>
            <a:rPr lang="es-MX" b="0" dirty="0"/>
            <a:t>Incluye materia prima directa, mano de obra directa y gastos indirectos de fabricación del </a:t>
          </a:r>
          <a:r>
            <a:rPr lang="es-MX" b="0" dirty="0" err="1"/>
            <a:t>perido</a:t>
          </a:r>
          <a:r>
            <a:rPr lang="es-MX" b="0" dirty="0"/>
            <a:t> actual</a:t>
          </a:r>
        </a:p>
      </dgm:t>
    </dgm:pt>
    <dgm:pt modelId="{FAF8FBA8-9640-4C43-AFDC-74992DDA1FF7}" type="parTrans" cxnId="{EAA04912-0066-4EE8-BB49-6C2199E18A07}">
      <dgm:prSet/>
      <dgm:spPr/>
      <dgm:t>
        <a:bodyPr/>
        <a:lstStyle/>
        <a:p>
          <a:endParaRPr lang="es-MX"/>
        </a:p>
      </dgm:t>
    </dgm:pt>
    <dgm:pt modelId="{6650FF8C-3090-4B6C-8E1F-D5EC5242BA08}" type="sibTrans" cxnId="{EAA04912-0066-4EE8-BB49-6C2199E18A07}">
      <dgm:prSet/>
      <dgm:spPr/>
      <dgm:t>
        <a:bodyPr/>
        <a:lstStyle/>
        <a:p>
          <a:endParaRPr lang="es-MX"/>
        </a:p>
      </dgm:t>
    </dgm:pt>
    <dgm:pt modelId="{DECF7A32-8C79-45BC-B1C7-54055AA2C8F8}">
      <dgm:prSet phldrT="[Texto]"/>
      <dgm:spPr/>
      <dgm:t>
        <a:bodyPr/>
        <a:lstStyle/>
        <a:p>
          <a:pPr>
            <a:buNone/>
          </a:pPr>
          <a:r>
            <a:rPr lang="es-MX"/>
            <a:t>Se aplican para transformar la materia prima en productos terminados o semielaborados usando trabajo, maquinaria y equipo.</a:t>
          </a:r>
        </a:p>
      </dgm:t>
    </dgm:pt>
    <dgm:pt modelId="{289D624D-6A13-4F2F-95AB-32D1B2A6C318}" type="parTrans" cxnId="{1B0C5182-43C4-4E84-AC57-C6B67E6C5583}">
      <dgm:prSet/>
      <dgm:spPr/>
      <dgm:t>
        <a:bodyPr/>
        <a:lstStyle/>
        <a:p>
          <a:endParaRPr lang="es-MX"/>
        </a:p>
      </dgm:t>
    </dgm:pt>
    <dgm:pt modelId="{6B9DE204-FB1D-459F-B7E3-C5B4AB30E0A2}" type="sibTrans" cxnId="{1B0C5182-43C4-4E84-AC57-C6B67E6C5583}">
      <dgm:prSet/>
      <dgm:spPr/>
      <dgm:t>
        <a:bodyPr/>
        <a:lstStyle/>
        <a:p>
          <a:endParaRPr lang="es-MX"/>
        </a:p>
      </dgm:t>
    </dgm:pt>
    <dgm:pt modelId="{5B230CFB-4BDC-4161-A7EC-3D5620048E7C}">
      <dgm:prSet phldrT="[Texto]"/>
      <dgm:spPr/>
      <dgm:t>
        <a:bodyPr/>
        <a:lstStyle/>
        <a:p>
          <a:r>
            <a:rPr lang="es-MX"/>
            <a:t>Es mano de obra directa y gastos indirectos de fabricación para la transformación de la materia prima en producto terminado.</a:t>
          </a:r>
        </a:p>
      </dgm:t>
    </dgm:pt>
    <dgm:pt modelId="{401B21EF-5801-42FA-B743-72615D70228B}" type="parTrans" cxnId="{7E17179F-B1D6-43E0-B35C-54C24165FF04}">
      <dgm:prSet/>
      <dgm:spPr/>
      <dgm:t>
        <a:bodyPr/>
        <a:lstStyle/>
        <a:p>
          <a:endParaRPr lang="es-MX"/>
        </a:p>
      </dgm:t>
    </dgm:pt>
    <dgm:pt modelId="{2232FFEE-F5B2-4C20-B6BC-E7374E9CFAA1}" type="sibTrans" cxnId="{7E17179F-B1D6-43E0-B35C-54C24165FF04}">
      <dgm:prSet/>
      <dgm:spPr/>
      <dgm:t>
        <a:bodyPr/>
        <a:lstStyle/>
        <a:p>
          <a:endParaRPr lang="es-MX"/>
        </a:p>
      </dgm:t>
    </dgm:pt>
    <dgm:pt modelId="{3B2CADEC-F9DD-4333-BA08-4757223459DB}">
      <dgm:prSet phldrT="[Texto]"/>
      <dgm:spPr/>
      <dgm:t>
        <a:bodyPr/>
        <a:lstStyle/>
        <a:p>
          <a:pPr>
            <a:buNone/>
          </a:pPr>
          <a:r>
            <a:rPr lang="es-MX"/>
            <a:t>Costo de los productos vendidos, incluyendo su adquisición</a:t>
          </a:r>
        </a:p>
      </dgm:t>
    </dgm:pt>
    <dgm:pt modelId="{858A62E5-386F-4FD6-8A21-19259A9F4DF6}" type="parTrans" cxnId="{F31253E3-9B53-4607-8F7C-F6C6EB3DF717}">
      <dgm:prSet/>
      <dgm:spPr/>
      <dgm:t>
        <a:bodyPr/>
        <a:lstStyle/>
        <a:p>
          <a:endParaRPr lang="es-MX"/>
        </a:p>
      </dgm:t>
    </dgm:pt>
    <dgm:pt modelId="{1445D366-54F8-4E8C-8584-FC630B103793}" type="sibTrans" cxnId="{F31253E3-9B53-4607-8F7C-F6C6EB3DF717}">
      <dgm:prSet/>
      <dgm:spPr/>
      <dgm:t>
        <a:bodyPr/>
        <a:lstStyle/>
        <a:p>
          <a:endParaRPr lang="es-MX"/>
        </a:p>
      </dgm:t>
    </dgm:pt>
    <dgm:pt modelId="{DC936B70-76D1-44F2-AFF0-C8C36D7792FE}">
      <dgm:prSet phldrT="[Texto]"/>
      <dgm:spPr/>
      <dgm:t>
        <a:bodyPr/>
        <a:lstStyle/>
        <a:p>
          <a:pPr>
            <a:buNone/>
          </a:pPr>
          <a:r>
            <a:rPr lang="es-MX"/>
            <a:t>Se aplican para transformar la materia prima en productos terminados o semielaborados usando trabajo, maquinaria y equipo.</a:t>
          </a:r>
        </a:p>
      </dgm:t>
    </dgm:pt>
    <dgm:pt modelId="{5C872765-5B3C-4E56-AF6D-6446DA57EA43}" type="parTrans" cxnId="{3C5021BA-08EE-4C38-8150-38416C97E401}">
      <dgm:prSet/>
      <dgm:spPr/>
      <dgm:t>
        <a:bodyPr/>
        <a:lstStyle/>
        <a:p>
          <a:endParaRPr lang="es-MX"/>
        </a:p>
      </dgm:t>
    </dgm:pt>
    <dgm:pt modelId="{6C0865AE-D7D1-4D64-AC92-0A9B3AF6C849}" type="sibTrans" cxnId="{3C5021BA-08EE-4C38-8150-38416C97E401}">
      <dgm:prSet/>
      <dgm:spPr/>
      <dgm:t>
        <a:bodyPr/>
        <a:lstStyle/>
        <a:p>
          <a:endParaRPr lang="es-MX"/>
        </a:p>
      </dgm:t>
    </dgm:pt>
    <dgm:pt modelId="{E70E6891-9158-4FA1-AD4F-DD214BE5305F}">
      <dgm:prSet phldrT="[Texto]"/>
      <dgm:spPr/>
      <dgm:t>
        <a:bodyPr/>
        <a:lstStyle/>
        <a:p>
          <a:r>
            <a:rPr lang="es-MX"/>
            <a:t>Costo que representa el valor final invertido en un producto o en un servicio</a:t>
          </a:r>
        </a:p>
      </dgm:t>
    </dgm:pt>
    <dgm:pt modelId="{3475353D-5D11-44AB-B5C4-3269BEBD0F9E}" type="parTrans" cxnId="{D7B7EDA0-B09A-4C4E-8516-4E4582EEABB6}">
      <dgm:prSet/>
      <dgm:spPr/>
      <dgm:t>
        <a:bodyPr/>
        <a:lstStyle/>
        <a:p>
          <a:endParaRPr lang="es-MX"/>
        </a:p>
      </dgm:t>
    </dgm:pt>
    <dgm:pt modelId="{58EA185A-314D-42A9-B044-640CF2994158}" type="sibTrans" cxnId="{D7B7EDA0-B09A-4C4E-8516-4E4582EEABB6}">
      <dgm:prSet/>
      <dgm:spPr/>
      <dgm:t>
        <a:bodyPr/>
        <a:lstStyle/>
        <a:p>
          <a:endParaRPr lang="es-MX"/>
        </a:p>
      </dgm:t>
    </dgm:pt>
    <dgm:pt modelId="{7365BFA5-0735-4D36-988A-CAEEA96D2AE2}">
      <dgm:prSet phldrT="[Texto]"/>
      <dgm:spPr/>
      <dgm:t>
        <a:bodyPr/>
        <a:lstStyle/>
        <a:p>
          <a:r>
            <a:rPr lang="es-MX"/>
            <a:t>Costos de los materiales directos y la mano de obra directa que intervienen en la fabricación</a:t>
          </a:r>
        </a:p>
      </dgm:t>
    </dgm:pt>
    <dgm:pt modelId="{2685298F-B2E2-446B-8963-31A5C932B418}" type="parTrans" cxnId="{CE31F581-C0C1-483E-B0A0-5343F16E7940}">
      <dgm:prSet/>
      <dgm:spPr/>
      <dgm:t>
        <a:bodyPr/>
        <a:lstStyle/>
        <a:p>
          <a:endParaRPr lang="es-MX"/>
        </a:p>
      </dgm:t>
    </dgm:pt>
    <dgm:pt modelId="{D11FC880-F22B-4CF8-BA84-25A6749056BB}" type="sibTrans" cxnId="{CE31F581-C0C1-483E-B0A0-5343F16E7940}">
      <dgm:prSet/>
      <dgm:spPr/>
      <dgm:t>
        <a:bodyPr/>
        <a:lstStyle/>
        <a:p>
          <a:endParaRPr lang="es-MX"/>
        </a:p>
      </dgm:t>
    </dgm:pt>
    <dgm:pt modelId="{25686C1E-8677-44E9-B852-64F433566951}">
      <dgm:prSet phldrT="[Texto]"/>
      <dgm:spPr/>
      <dgm:t>
        <a:bodyPr/>
        <a:lstStyle/>
        <a:p>
          <a:r>
            <a:rPr lang="es-MX"/>
            <a:t>Costo de adquisición</a:t>
          </a:r>
        </a:p>
      </dgm:t>
    </dgm:pt>
    <dgm:pt modelId="{CE82C7E8-D65D-475D-8417-2B9AE72362EF}" type="parTrans" cxnId="{B8CBCE5E-887D-49E5-9412-3326291A0A6F}">
      <dgm:prSet/>
      <dgm:spPr/>
      <dgm:t>
        <a:bodyPr/>
        <a:lstStyle/>
        <a:p>
          <a:endParaRPr lang="es-MX"/>
        </a:p>
      </dgm:t>
    </dgm:pt>
    <dgm:pt modelId="{1E9A70EA-3653-4B89-A941-8BDE4A2FFF36}" type="sibTrans" cxnId="{B8CBCE5E-887D-49E5-9412-3326291A0A6F}">
      <dgm:prSet/>
      <dgm:spPr/>
      <dgm:t>
        <a:bodyPr/>
        <a:lstStyle/>
        <a:p>
          <a:endParaRPr lang="es-MX"/>
        </a:p>
      </dgm:t>
    </dgm:pt>
    <dgm:pt modelId="{69FBF3AC-D4D5-4C2C-A831-BAF5B81EF201}" type="pres">
      <dgm:prSet presAssocID="{4E923B1E-EDCB-4736-880E-AF7D0DC81F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40A5955-6D97-4500-B6EB-251EDEF08FF0}" type="pres">
      <dgm:prSet presAssocID="{3BD24C01-C391-40C3-B298-3A7E1FDF2E87}" presName="hierRoot1" presStyleCnt="0">
        <dgm:presLayoutVars>
          <dgm:hierBranch val="init"/>
        </dgm:presLayoutVars>
      </dgm:prSet>
      <dgm:spPr/>
    </dgm:pt>
    <dgm:pt modelId="{4AA501BD-E2D3-44E6-A79E-007F5A9E670E}" type="pres">
      <dgm:prSet presAssocID="{3BD24C01-C391-40C3-B298-3A7E1FDF2E87}" presName="rootComposite1" presStyleCnt="0"/>
      <dgm:spPr/>
    </dgm:pt>
    <dgm:pt modelId="{C0842CE1-6042-4DCA-B2D8-DD21A3DEFC23}" type="pres">
      <dgm:prSet presAssocID="{3BD24C01-C391-40C3-B298-3A7E1FDF2E87}" presName="rootText1" presStyleLbl="node0" presStyleIdx="0" presStyleCnt="1">
        <dgm:presLayoutVars>
          <dgm:chPref val="3"/>
        </dgm:presLayoutVars>
      </dgm:prSet>
      <dgm:spPr/>
    </dgm:pt>
    <dgm:pt modelId="{6CD9A544-993C-46FA-B155-199A155BE958}" type="pres">
      <dgm:prSet presAssocID="{3BD24C01-C391-40C3-B298-3A7E1FDF2E87}" presName="rootConnector1" presStyleLbl="node1" presStyleIdx="0" presStyleCnt="0"/>
      <dgm:spPr/>
    </dgm:pt>
    <dgm:pt modelId="{073407F9-9BE7-4051-B13F-28C0F4DBFF8A}" type="pres">
      <dgm:prSet presAssocID="{3BD24C01-C391-40C3-B298-3A7E1FDF2E87}" presName="hierChild2" presStyleCnt="0"/>
      <dgm:spPr/>
    </dgm:pt>
    <dgm:pt modelId="{3797E2DB-9E84-4EEB-A2F2-131A76B7A91D}" type="pres">
      <dgm:prSet presAssocID="{AD014F4C-B8AC-4B28-9FDC-85FBFAA16FEC}" presName="Name37" presStyleLbl="parChTrans1D2" presStyleIdx="0" presStyleCnt="9"/>
      <dgm:spPr/>
    </dgm:pt>
    <dgm:pt modelId="{0C50D37D-C126-461C-A28C-8846398A16DE}" type="pres">
      <dgm:prSet presAssocID="{4424C151-CF56-4D3A-A775-A2451232F8F9}" presName="hierRoot2" presStyleCnt="0">
        <dgm:presLayoutVars>
          <dgm:hierBranch val="init"/>
        </dgm:presLayoutVars>
      </dgm:prSet>
      <dgm:spPr/>
    </dgm:pt>
    <dgm:pt modelId="{2DD43A9C-D8B7-47FB-839B-104DE419ABDC}" type="pres">
      <dgm:prSet presAssocID="{4424C151-CF56-4D3A-A775-A2451232F8F9}" presName="rootComposite" presStyleCnt="0"/>
      <dgm:spPr/>
    </dgm:pt>
    <dgm:pt modelId="{FAEB816A-F460-4D95-BD9E-03B9750B715D}" type="pres">
      <dgm:prSet presAssocID="{4424C151-CF56-4D3A-A775-A2451232F8F9}" presName="rootText" presStyleLbl="node2" presStyleIdx="0" presStyleCnt="9">
        <dgm:presLayoutVars>
          <dgm:chPref val="3"/>
        </dgm:presLayoutVars>
      </dgm:prSet>
      <dgm:spPr/>
    </dgm:pt>
    <dgm:pt modelId="{4629D773-180E-492F-B6B8-3AE03436E2FC}" type="pres">
      <dgm:prSet presAssocID="{4424C151-CF56-4D3A-A775-A2451232F8F9}" presName="rootConnector" presStyleLbl="node2" presStyleIdx="0" presStyleCnt="9"/>
      <dgm:spPr/>
    </dgm:pt>
    <dgm:pt modelId="{436E94FE-C554-4025-ACD7-66A46ECDA2FA}" type="pres">
      <dgm:prSet presAssocID="{4424C151-CF56-4D3A-A775-A2451232F8F9}" presName="hierChild4" presStyleCnt="0"/>
      <dgm:spPr/>
    </dgm:pt>
    <dgm:pt modelId="{9E7729FD-CDE2-494A-911B-37748DABB0C6}" type="pres">
      <dgm:prSet presAssocID="{CE1677F0-AC45-443A-B02C-4DC7205AF4C4}" presName="Name37" presStyleLbl="parChTrans1D3" presStyleIdx="0" presStyleCnt="9"/>
      <dgm:spPr/>
    </dgm:pt>
    <dgm:pt modelId="{B84EEFF8-7E34-4191-BA01-17999AAD5295}" type="pres">
      <dgm:prSet presAssocID="{84177D90-A0D6-4B94-88B2-60718D425915}" presName="hierRoot2" presStyleCnt="0">
        <dgm:presLayoutVars>
          <dgm:hierBranch val="init"/>
        </dgm:presLayoutVars>
      </dgm:prSet>
      <dgm:spPr/>
    </dgm:pt>
    <dgm:pt modelId="{770107BD-488A-449B-B94D-D68C63FFC7B5}" type="pres">
      <dgm:prSet presAssocID="{84177D90-A0D6-4B94-88B2-60718D425915}" presName="rootComposite" presStyleCnt="0"/>
      <dgm:spPr/>
    </dgm:pt>
    <dgm:pt modelId="{6316F707-1D4E-4B7E-A56E-B5B36D90DA24}" type="pres">
      <dgm:prSet presAssocID="{84177D90-A0D6-4B94-88B2-60718D425915}" presName="rootText" presStyleLbl="node3" presStyleIdx="0" presStyleCnt="9" custScaleY="166032">
        <dgm:presLayoutVars>
          <dgm:chPref val="3"/>
        </dgm:presLayoutVars>
      </dgm:prSet>
      <dgm:spPr/>
    </dgm:pt>
    <dgm:pt modelId="{BE135476-3718-4425-B3B7-1ECDEC022C76}" type="pres">
      <dgm:prSet presAssocID="{84177D90-A0D6-4B94-88B2-60718D425915}" presName="rootConnector" presStyleLbl="node3" presStyleIdx="0" presStyleCnt="9"/>
      <dgm:spPr/>
    </dgm:pt>
    <dgm:pt modelId="{B3D87687-57BB-4B51-86E6-C35B48C49317}" type="pres">
      <dgm:prSet presAssocID="{84177D90-A0D6-4B94-88B2-60718D425915}" presName="hierChild4" presStyleCnt="0"/>
      <dgm:spPr/>
    </dgm:pt>
    <dgm:pt modelId="{C2EE84B9-13B4-4586-9AA1-110C39C26914}" type="pres">
      <dgm:prSet presAssocID="{84177D90-A0D6-4B94-88B2-60718D425915}" presName="hierChild5" presStyleCnt="0"/>
      <dgm:spPr/>
    </dgm:pt>
    <dgm:pt modelId="{52DDB9F7-66DC-4349-9DF0-1FEAD87A1376}" type="pres">
      <dgm:prSet presAssocID="{4424C151-CF56-4D3A-A775-A2451232F8F9}" presName="hierChild5" presStyleCnt="0"/>
      <dgm:spPr/>
    </dgm:pt>
    <dgm:pt modelId="{3B048BAE-40A8-4FE4-8A0F-F056AB4AD6B3}" type="pres">
      <dgm:prSet presAssocID="{E9F70F16-C835-4D2A-BA33-52E7A187FE6E}" presName="Name37" presStyleLbl="parChTrans1D2" presStyleIdx="1" presStyleCnt="9"/>
      <dgm:spPr/>
    </dgm:pt>
    <dgm:pt modelId="{8C5FC0EF-512C-41A3-B557-1AB49FF36C24}" type="pres">
      <dgm:prSet presAssocID="{B2885A00-6144-4C74-8A31-ADC280C9FDC3}" presName="hierRoot2" presStyleCnt="0">
        <dgm:presLayoutVars>
          <dgm:hierBranch val="init"/>
        </dgm:presLayoutVars>
      </dgm:prSet>
      <dgm:spPr/>
    </dgm:pt>
    <dgm:pt modelId="{635CD4B8-0379-4C7B-800E-0E595BDA823C}" type="pres">
      <dgm:prSet presAssocID="{B2885A00-6144-4C74-8A31-ADC280C9FDC3}" presName="rootComposite" presStyleCnt="0"/>
      <dgm:spPr/>
    </dgm:pt>
    <dgm:pt modelId="{03983CDD-4BA2-4F7C-BA00-737274382D52}" type="pres">
      <dgm:prSet presAssocID="{B2885A00-6144-4C74-8A31-ADC280C9FDC3}" presName="rootText" presStyleLbl="node2" presStyleIdx="1" presStyleCnt="9">
        <dgm:presLayoutVars>
          <dgm:chPref val="3"/>
        </dgm:presLayoutVars>
      </dgm:prSet>
      <dgm:spPr/>
    </dgm:pt>
    <dgm:pt modelId="{CB272472-B3BC-4323-9ED4-826A74C69587}" type="pres">
      <dgm:prSet presAssocID="{B2885A00-6144-4C74-8A31-ADC280C9FDC3}" presName="rootConnector" presStyleLbl="node2" presStyleIdx="1" presStyleCnt="9"/>
      <dgm:spPr/>
    </dgm:pt>
    <dgm:pt modelId="{45FCD5DA-B4C5-46F7-A8AF-2352F9568F20}" type="pres">
      <dgm:prSet presAssocID="{B2885A00-6144-4C74-8A31-ADC280C9FDC3}" presName="hierChild4" presStyleCnt="0"/>
      <dgm:spPr/>
    </dgm:pt>
    <dgm:pt modelId="{A5ED6603-6418-4EDA-8EC9-364153663EE0}" type="pres">
      <dgm:prSet presAssocID="{2685298F-B2E2-446B-8963-31A5C932B418}" presName="Name37" presStyleLbl="parChTrans1D3" presStyleIdx="1" presStyleCnt="9"/>
      <dgm:spPr/>
    </dgm:pt>
    <dgm:pt modelId="{CB555963-33D8-4010-ADAE-64029CF93B59}" type="pres">
      <dgm:prSet presAssocID="{7365BFA5-0735-4D36-988A-CAEEA96D2AE2}" presName="hierRoot2" presStyleCnt="0">
        <dgm:presLayoutVars>
          <dgm:hierBranch val="init"/>
        </dgm:presLayoutVars>
      </dgm:prSet>
      <dgm:spPr/>
    </dgm:pt>
    <dgm:pt modelId="{D0F581B3-F166-4BB5-8BAB-0A5F5E3F3DFC}" type="pres">
      <dgm:prSet presAssocID="{7365BFA5-0735-4D36-988A-CAEEA96D2AE2}" presName="rootComposite" presStyleCnt="0"/>
      <dgm:spPr/>
    </dgm:pt>
    <dgm:pt modelId="{22729A3D-CA2F-4728-8ECA-333DE6B57349}" type="pres">
      <dgm:prSet presAssocID="{7365BFA5-0735-4D36-988A-CAEEA96D2AE2}" presName="rootText" presStyleLbl="node3" presStyleIdx="1" presStyleCnt="9" custScaleY="175617">
        <dgm:presLayoutVars>
          <dgm:chPref val="3"/>
        </dgm:presLayoutVars>
      </dgm:prSet>
      <dgm:spPr/>
    </dgm:pt>
    <dgm:pt modelId="{E379C2EB-DCA4-48F0-A578-2D5878128F53}" type="pres">
      <dgm:prSet presAssocID="{7365BFA5-0735-4D36-988A-CAEEA96D2AE2}" presName="rootConnector" presStyleLbl="node3" presStyleIdx="1" presStyleCnt="9"/>
      <dgm:spPr/>
    </dgm:pt>
    <dgm:pt modelId="{7C273723-2E51-4B8D-A7C8-9C89C0E3C0B6}" type="pres">
      <dgm:prSet presAssocID="{7365BFA5-0735-4D36-988A-CAEEA96D2AE2}" presName="hierChild4" presStyleCnt="0"/>
      <dgm:spPr/>
    </dgm:pt>
    <dgm:pt modelId="{98B4A825-BDF7-4592-95C1-FEC50EAAD826}" type="pres">
      <dgm:prSet presAssocID="{7365BFA5-0735-4D36-988A-CAEEA96D2AE2}" presName="hierChild5" presStyleCnt="0"/>
      <dgm:spPr/>
    </dgm:pt>
    <dgm:pt modelId="{BF272EEE-581E-44FF-BED1-AB4B994AE82C}" type="pres">
      <dgm:prSet presAssocID="{B2885A00-6144-4C74-8A31-ADC280C9FDC3}" presName="hierChild5" presStyleCnt="0"/>
      <dgm:spPr/>
    </dgm:pt>
    <dgm:pt modelId="{4A039576-C471-4494-891E-C65E249FC592}" type="pres">
      <dgm:prSet presAssocID="{CE82C7E8-D65D-475D-8417-2B9AE72362EF}" presName="Name37" presStyleLbl="parChTrans1D2" presStyleIdx="2" presStyleCnt="9"/>
      <dgm:spPr/>
    </dgm:pt>
    <dgm:pt modelId="{F1D5A511-207A-450B-9725-59E05586D98B}" type="pres">
      <dgm:prSet presAssocID="{25686C1E-8677-44E9-B852-64F433566951}" presName="hierRoot2" presStyleCnt="0">
        <dgm:presLayoutVars>
          <dgm:hierBranch val="init"/>
        </dgm:presLayoutVars>
      </dgm:prSet>
      <dgm:spPr/>
    </dgm:pt>
    <dgm:pt modelId="{A91F3963-96E4-4174-8CCE-4B805EFFB275}" type="pres">
      <dgm:prSet presAssocID="{25686C1E-8677-44E9-B852-64F433566951}" presName="rootComposite" presStyleCnt="0"/>
      <dgm:spPr/>
    </dgm:pt>
    <dgm:pt modelId="{113FD62F-A1E0-45AB-A5FC-D0C405087DE6}" type="pres">
      <dgm:prSet presAssocID="{25686C1E-8677-44E9-B852-64F433566951}" presName="rootText" presStyleLbl="node2" presStyleIdx="2" presStyleCnt="9">
        <dgm:presLayoutVars>
          <dgm:chPref val="3"/>
        </dgm:presLayoutVars>
      </dgm:prSet>
      <dgm:spPr/>
    </dgm:pt>
    <dgm:pt modelId="{146A8288-C390-4E33-9677-9D0202BA7A6A}" type="pres">
      <dgm:prSet presAssocID="{25686C1E-8677-44E9-B852-64F433566951}" presName="rootConnector" presStyleLbl="node2" presStyleIdx="2" presStyleCnt="9"/>
      <dgm:spPr/>
    </dgm:pt>
    <dgm:pt modelId="{027482E0-6C22-4D9F-A525-90BCF273D149}" type="pres">
      <dgm:prSet presAssocID="{25686C1E-8677-44E9-B852-64F433566951}" presName="hierChild4" presStyleCnt="0"/>
      <dgm:spPr/>
    </dgm:pt>
    <dgm:pt modelId="{7D3FE51D-BC38-4341-BF07-8063E1801FA8}" type="pres">
      <dgm:prSet presAssocID="{25D5B8E4-BCD6-4741-868D-880D03ED5A88}" presName="Name37" presStyleLbl="parChTrans1D3" presStyleIdx="2" presStyleCnt="9"/>
      <dgm:spPr/>
    </dgm:pt>
    <dgm:pt modelId="{C947A5DC-BD50-4309-8A4E-11B83D6F5CF3}" type="pres">
      <dgm:prSet presAssocID="{CEA22A41-DC9E-4DBC-8477-7746EB0B71BA}" presName="hierRoot2" presStyleCnt="0">
        <dgm:presLayoutVars>
          <dgm:hierBranch val="init"/>
        </dgm:presLayoutVars>
      </dgm:prSet>
      <dgm:spPr/>
    </dgm:pt>
    <dgm:pt modelId="{A4CAC3E8-0663-4335-B803-92E5BC26D299}" type="pres">
      <dgm:prSet presAssocID="{CEA22A41-DC9E-4DBC-8477-7746EB0B71BA}" presName="rootComposite" presStyleCnt="0"/>
      <dgm:spPr/>
    </dgm:pt>
    <dgm:pt modelId="{DC9896E9-C5F9-4061-8DB2-CF6A916A2920}" type="pres">
      <dgm:prSet presAssocID="{CEA22A41-DC9E-4DBC-8477-7746EB0B71BA}" presName="rootText" presStyleLbl="node3" presStyleIdx="2" presStyleCnt="9" custScaleY="185683">
        <dgm:presLayoutVars>
          <dgm:chPref val="3"/>
        </dgm:presLayoutVars>
      </dgm:prSet>
      <dgm:spPr/>
    </dgm:pt>
    <dgm:pt modelId="{5A34138B-D164-47C4-AB83-AA7CCB4F9FB7}" type="pres">
      <dgm:prSet presAssocID="{CEA22A41-DC9E-4DBC-8477-7746EB0B71BA}" presName="rootConnector" presStyleLbl="node3" presStyleIdx="2" presStyleCnt="9"/>
      <dgm:spPr/>
    </dgm:pt>
    <dgm:pt modelId="{648D54BC-34BF-4F6D-A9D8-8A5B842EAF4D}" type="pres">
      <dgm:prSet presAssocID="{CEA22A41-DC9E-4DBC-8477-7746EB0B71BA}" presName="hierChild4" presStyleCnt="0"/>
      <dgm:spPr/>
    </dgm:pt>
    <dgm:pt modelId="{633AE802-EE6D-4338-A3FA-DC12DA6BE469}" type="pres">
      <dgm:prSet presAssocID="{CEA22A41-DC9E-4DBC-8477-7746EB0B71BA}" presName="hierChild5" presStyleCnt="0"/>
      <dgm:spPr/>
    </dgm:pt>
    <dgm:pt modelId="{A8536EA9-A818-4676-A26D-DF3A4563EC10}" type="pres">
      <dgm:prSet presAssocID="{25686C1E-8677-44E9-B852-64F433566951}" presName="hierChild5" presStyleCnt="0"/>
      <dgm:spPr/>
    </dgm:pt>
    <dgm:pt modelId="{AF491605-C522-48D1-B8A3-2AC2EBBB917F}" type="pres">
      <dgm:prSet presAssocID="{BC1EA095-4907-4C07-B111-95D0091C2617}" presName="Name37" presStyleLbl="parChTrans1D2" presStyleIdx="3" presStyleCnt="9"/>
      <dgm:spPr/>
    </dgm:pt>
    <dgm:pt modelId="{C2BF25DB-989E-45C6-A005-6C029585F277}" type="pres">
      <dgm:prSet presAssocID="{914DADE9-AD9D-4839-A186-CDEFC3D20DA8}" presName="hierRoot2" presStyleCnt="0">
        <dgm:presLayoutVars>
          <dgm:hierBranch val="init"/>
        </dgm:presLayoutVars>
      </dgm:prSet>
      <dgm:spPr/>
    </dgm:pt>
    <dgm:pt modelId="{E8A4D76D-253A-4F1A-9FE7-0E2873434768}" type="pres">
      <dgm:prSet presAssocID="{914DADE9-AD9D-4839-A186-CDEFC3D20DA8}" presName="rootComposite" presStyleCnt="0"/>
      <dgm:spPr/>
    </dgm:pt>
    <dgm:pt modelId="{5063A309-DE38-4F0A-A43D-F2E7E74E512F}" type="pres">
      <dgm:prSet presAssocID="{914DADE9-AD9D-4839-A186-CDEFC3D20DA8}" presName="rootText" presStyleLbl="node2" presStyleIdx="3" presStyleCnt="9">
        <dgm:presLayoutVars>
          <dgm:chPref val="3"/>
        </dgm:presLayoutVars>
      </dgm:prSet>
      <dgm:spPr/>
    </dgm:pt>
    <dgm:pt modelId="{9D6BF6E9-4355-4528-8082-18C567A0FC8C}" type="pres">
      <dgm:prSet presAssocID="{914DADE9-AD9D-4839-A186-CDEFC3D20DA8}" presName="rootConnector" presStyleLbl="node2" presStyleIdx="3" presStyleCnt="9"/>
      <dgm:spPr/>
    </dgm:pt>
    <dgm:pt modelId="{C09485E8-5E84-4770-AFC1-981A5AC0FDEC}" type="pres">
      <dgm:prSet presAssocID="{914DADE9-AD9D-4839-A186-CDEFC3D20DA8}" presName="hierChild4" presStyleCnt="0"/>
      <dgm:spPr/>
    </dgm:pt>
    <dgm:pt modelId="{CA9E8A83-68A7-4F7F-AE9B-0F1D72BEC3F1}" type="pres">
      <dgm:prSet presAssocID="{FAF8FBA8-9640-4C43-AFDC-74992DDA1FF7}" presName="Name37" presStyleLbl="parChTrans1D3" presStyleIdx="3" presStyleCnt="9"/>
      <dgm:spPr/>
    </dgm:pt>
    <dgm:pt modelId="{ADA3E914-FA83-4ED1-B2DE-68174408CD87}" type="pres">
      <dgm:prSet presAssocID="{51D58ED6-DCF2-423B-A1FB-723449A06D79}" presName="hierRoot2" presStyleCnt="0">
        <dgm:presLayoutVars>
          <dgm:hierBranch val="init"/>
        </dgm:presLayoutVars>
      </dgm:prSet>
      <dgm:spPr/>
    </dgm:pt>
    <dgm:pt modelId="{7A84DA4D-AE7E-4E39-B96E-122E608B5C36}" type="pres">
      <dgm:prSet presAssocID="{51D58ED6-DCF2-423B-A1FB-723449A06D79}" presName="rootComposite" presStyleCnt="0"/>
      <dgm:spPr/>
    </dgm:pt>
    <dgm:pt modelId="{A36EBB98-B9FD-4AFD-876A-ECC2D0486CF6}" type="pres">
      <dgm:prSet presAssocID="{51D58ED6-DCF2-423B-A1FB-723449A06D79}" presName="rootText" presStyleLbl="node3" presStyleIdx="3" presStyleCnt="9" custScaleY="177841">
        <dgm:presLayoutVars>
          <dgm:chPref val="3"/>
        </dgm:presLayoutVars>
      </dgm:prSet>
      <dgm:spPr/>
    </dgm:pt>
    <dgm:pt modelId="{D492E975-535E-4FBE-A58C-4448622D0FBC}" type="pres">
      <dgm:prSet presAssocID="{51D58ED6-DCF2-423B-A1FB-723449A06D79}" presName="rootConnector" presStyleLbl="node3" presStyleIdx="3" presStyleCnt="9"/>
      <dgm:spPr/>
    </dgm:pt>
    <dgm:pt modelId="{A3D3BD22-5EB1-40FE-9527-5A781F9C0D03}" type="pres">
      <dgm:prSet presAssocID="{51D58ED6-DCF2-423B-A1FB-723449A06D79}" presName="hierChild4" presStyleCnt="0"/>
      <dgm:spPr/>
    </dgm:pt>
    <dgm:pt modelId="{9A6525B7-4C97-42FF-8F59-DE94CB9E8857}" type="pres">
      <dgm:prSet presAssocID="{51D58ED6-DCF2-423B-A1FB-723449A06D79}" presName="hierChild5" presStyleCnt="0"/>
      <dgm:spPr/>
    </dgm:pt>
    <dgm:pt modelId="{E487312E-4CD4-49E3-BDC1-C085A8AF2E97}" type="pres">
      <dgm:prSet presAssocID="{914DADE9-AD9D-4839-A186-CDEFC3D20DA8}" presName="hierChild5" presStyleCnt="0"/>
      <dgm:spPr/>
    </dgm:pt>
    <dgm:pt modelId="{3E25DB31-CB57-4853-B4B3-B9BC604FE6D3}" type="pres">
      <dgm:prSet presAssocID="{229AF20A-CDC0-4E4E-9377-6B05AB980A7B}" presName="Name37" presStyleLbl="parChTrans1D2" presStyleIdx="4" presStyleCnt="9"/>
      <dgm:spPr/>
    </dgm:pt>
    <dgm:pt modelId="{9EBD753E-98E4-4463-8067-3B074604F429}" type="pres">
      <dgm:prSet presAssocID="{38A72CCC-46BE-4008-A6E3-A20EEE20A424}" presName="hierRoot2" presStyleCnt="0">
        <dgm:presLayoutVars>
          <dgm:hierBranch val="init"/>
        </dgm:presLayoutVars>
      </dgm:prSet>
      <dgm:spPr/>
    </dgm:pt>
    <dgm:pt modelId="{E704A894-ADD1-4F5C-95F3-F5F7C2EC689F}" type="pres">
      <dgm:prSet presAssocID="{38A72CCC-46BE-4008-A6E3-A20EEE20A424}" presName="rootComposite" presStyleCnt="0"/>
      <dgm:spPr/>
    </dgm:pt>
    <dgm:pt modelId="{0FFCA64F-BEDE-4773-96E6-A91C4EBD2423}" type="pres">
      <dgm:prSet presAssocID="{38A72CCC-46BE-4008-A6E3-A20EEE20A424}" presName="rootText" presStyleLbl="node2" presStyleIdx="4" presStyleCnt="9">
        <dgm:presLayoutVars>
          <dgm:chPref val="3"/>
        </dgm:presLayoutVars>
      </dgm:prSet>
      <dgm:spPr/>
    </dgm:pt>
    <dgm:pt modelId="{F9249D07-1E87-4B49-AEA0-13E7A17DBC23}" type="pres">
      <dgm:prSet presAssocID="{38A72CCC-46BE-4008-A6E3-A20EEE20A424}" presName="rootConnector" presStyleLbl="node2" presStyleIdx="4" presStyleCnt="9"/>
      <dgm:spPr/>
    </dgm:pt>
    <dgm:pt modelId="{9FB20DDA-EDBD-4838-922E-68CA8812980C}" type="pres">
      <dgm:prSet presAssocID="{38A72CCC-46BE-4008-A6E3-A20EEE20A424}" presName="hierChild4" presStyleCnt="0"/>
      <dgm:spPr/>
    </dgm:pt>
    <dgm:pt modelId="{4DA7FA65-25DB-4583-A89A-064069A14A2E}" type="pres">
      <dgm:prSet presAssocID="{289D624D-6A13-4F2F-95AB-32D1B2A6C318}" presName="Name37" presStyleLbl="parChTrans1D3" presStyleIdx="4" presStyleCnt="9"/>
      <dgm:spPr/>
    </dgm:pt>
    <dgm:pt modelId="{FACF7AB4-5DCF-4D19-9B43-1F94BE281274}" type="pres">
      <dgm:prSet presAssocID="{DECF7A32-8C79-45BC-B1C7-54055AA2C8F8}" presName="hierRoot2" presStyleCnt="0">
        <dgm:presLayoutVars>
          <dgm:hierBranch val="init"/>
        </dgm:presLayoutVars>
      </dgm:prSet>
      <dgm:spPr/>
    </dgm:pt>
    <dgm:pt modelId="{0D0063AC-3CB4-4D04-B177-945222385191}" type="pres">
      <dgm:prSet presAssocID="{DECF7A32-8C79-45BC-B1C7-54055AA2C8F8}" presName="rootComposite" presStyleCnt="0"/>
      <dgm:spPr/>
    </dgm:pt>
    <dgm:pt modelId="{AC311405-348D-4D55-A328-4DD7011842C9}" type="pres">
      <dgm:prSet presAssocID="{DECF7A32-8C79-45BC-B1C7-54055AA2C8F8}" presName="rootText" presStyleLbl="node3" presStyleIdx="4" presStyleCnt="9" custScaleY="221589">
        <dgm:presLayoutVars>
          <dgm:chPref val="3"/>
        </dgm:presLayoutVars>
      </dgm:prSet>
      <dgm:spPr/>
    </dgm:pt>
    <dgm:pt modelId="{55EC6571-891E-4576-B36B-D6E5400B4511}" type="pres">
      <dgm:prSet presAssocID="{DECF7A32-8C79-45BC-B1C7-54055AA2C8F8}" presName="rootConnector" presStyleLbl="node3" presStyleIdx="4" presStyleCnt="9"/>
      <dgm:spPr/>
    </dgm:pt>
    <dgm:pt modelId="{1B49D36C-3EBF-420B-8959-891067573496}" type="pres">
      <dgm:prSet presAssocID="{DECF7A32-8C79-45BC-B1C7-54055AA2C8F8}" presName="hierChild4" presStyleCnt="0"/>
      <dgm:spPr/>
    </dgm:pt>
    <dgm:pt modelId="{A36EE0CD-C394-4CD0-BEEB-BF59247D2A3A}" type="pres">
      <dgm:prSet presAssocID="{DECF7A32-8C79-45BC-B1C7-54055AA2C8F8}" presName="hierChild5" presStyleCnt="0"/>
      <dgm:spPr/>
    </dgm:pt>
    <dgm:pt modelId="{0006D154-2906-421B-8E30-1C0E18032788}" type="pres">
      <dgm:prSet presAssocID="{38A72CCC-46BE-4008-A6E3-A20EEE20A424}" presName="hierChild5" presStyleCnt="0"/>
      <dgm:spPr/>
    </dgm:pt>
    <dgm:pt modelId="{7EA955FB-CBF1-4C74-8C4A-894134742876}" type="pres">
      <dgm:prSet presAssocID="{EEF53F5D-07C1-480E-82F7-F7CFBD80BF26}" presName="Name37" presStyleLbl="parChTrans1D2" presStyleIdx="5" presStyleCnt="9"/>
      <dgm:spPr/>
    </dgm:pt>
    <dgm:pt modelId="{B932379F-FCB0-432F-B7FB-4A10322D5DDF}" type="pres">
      <dgm:prSet presAssocID="{47E5B430-6B7A-421F-8FB1-F4464E93960D}" presName="hierRoot2" presStyleCnt="0">
        <dgm:presLayoutVars>
          <dgm:hierBranch val="init"/>
        </dgm:presLayoutVars>
      </dgm:prSet>
      <dgm:spPr/>
    </dgm:pt>
    <dgm:pt modelId="{08ADF890-472C-44B5-8A99-F6FB5852B2AF}" type="pres">
      <dgm:prSet presAssocID="{47E5B430-6B7A-421F-8FB1-F4464E93960D}" presName="rootComposite" presStyleCnt="0"/>
      <dgm:spPr/>
    </dgm:pt>
    <dgm:pt modelId="{0A368889-BCFD-42F4-87CE-717559C253FB}" type="pres">
      <dgm:prSet presAssocID="{47E5B430-6B7A-421F-8FB1-F4464E93960D}" presName="rootText" presStyleLbl="node2" presStyleIdx="5" presStyleCnt="9">
        <dgm:presLayoutVars>
          <dgm:chPref val="3"/>
        </dgm:presLayoutVars>
      </dgm:prSet>
      <dgm:spPr/>
    </dgm:pt>
    <dgm:pt modelId="{D368B16A-F650-4CC1-8368-27C464F44E4A}" type="pres">
      <dgm:prSet presAssocID="{47E5B430-6B7A-421F-8FB1-F4464E93960D}" presName="rootConnector" presStyleLbl="node2" presStyleIdx="5" presStyleCnt="9"/>
      <dgm:spPr/>
    </dgm:pt>
    <dgm:pt modelId="{66D4336B-3CF6-4FF3-A8F1-30D66B45B239}" type="pres">
      <dgm:prSet presAssocID="{47E5B430-6B7A-421F-8FB1-F4464E93960D}" presName="hierChild4" presStyleCnt="0"/>
      <dgm:spPr/>
    </dgm:pt>
    <dgm:pt modelId="{A1725ED7-5A66-454B-8E78-A688CAA80294}" type="pres">
      <dgm:prSet presAssocID="{401B21EF-5801-42FA-B743-72615D70228B}" presName="Name37" presStyleLbl="parChTrans1D3" presStyleIdx="5" presStyleCnt="9"/>
      <dgm:spPr/>
    </dgm:pt>
    <dgm:pt modelId="{D64658ED-D3DC-4375-894D-A2199796ACCB}" type="pres">
      <dgm:prSet presAssocID="{5B230CFB-4BDC-4161-A7EC-3D5620048E7C}" presName="hierRoot2" presStyleCnt="0">
        <dgm:presLayoutVars>
          <dgm:hierBranch val="init"/>
        </dgm:presLayoutVars>
      </dgm:prSet>
      <dgm:spPr/>
    </dgm:pt>
    <dgm:pt modelId="{5CEF9BCA-B506-4449-BC1D-EFC67CDE4823}" type="pres">
      <dgm:prSet presAssocID="{5B230CFB-4BDC-4161-A7EC-3D5620048E7C}" presName="rootComposite" presStyleCnt="0"/>
      <dgm:spPr/>
    </dgm:pt>
    <dgm:pt modelId="{44A5927F-5BE4-4BAF-9DD5-289B73C13FDD}" type="pres">
      <dgm:prSet presAssocID="{5B230CFB-4BDC-4161-A7EC-3D5620048E7C}" presName="rootText" presStyleLbl="node3" presStyleIdx="5" presStyleCnt="9" custScaleY="198807">
        <dgm:presLayoutVars>
          <dgm:chPref val="3"/>
        </dgm:presLayoutVars>
      </dgm:prSet>
      <dgm:spPr/>
    </dgm:pt>
    <dgm:pt modelId="{B0F81CE0-51A6-41D8-8C3E-2A09D87EA42A}" type="pres">
      <dgm:prSet presAssocID="{5B230CFB-4BDC-4161-A7EC-3D5620048E7C}" presName="rootConnector" presStyleLbl="node3" presStyleIdx="5" presStyleCnt="9"/>
      <dgm:spPr/>
    </dgm:pt>
    <dgm:pt modelId="{0FFB106C-F777-470B-9E73-59E70BF65E10}" type="pres">
      <dgm:prSet presAssocID="{5B230CFB-4BDC-4161-A7EC-3D5620048E7C}" presName="hierChild4" presStyleCnt="0"/>
      <dgm:spPr/>
    </dgm:pt>
    <dgm:pt modelId="{F51F35DF-ACDE-4549-BFA9-BC5EC7250633}" type="pres">
      <dgm:prSet presAssocID="{5B230CFB-4BDC-4161-A7EC-3D5620048E7C}" presName="hierChild5" presStyleCnt="0"/>
      <dgm:spPr/>
    </dgm:pt>
    <dgm:pt modelId="{59FDB2F8-54AE-4B3A-8992-A74CC85077A8}" type="pres">
      <dgm:prSet presAssocID="{47E5B430-6B7A-421F-8FB1-F4464E93960D}" presName="hierChild5" presStyleCnt="0"/>
      <dgm:spPr/>
    </dgm:pt>
    <dgm:pt modelId="{9A819D93-CD55-4D78-890C-9D1F1F239649}" type="pres">
      <dgm:prSet presAssocID="{BA9B1D65-F8C1-4FFE-8AF6-99E7ECE65F03}" presName="Name37" presStyleLbl="parChTrans1D2" presStyleIdx="6" presStyleCnt="9"/>
      <dgm:spPr/>
    </dgm:pt>
    <dgm:pt modelId="{D7A041C3-70C1-4C01-80A8-292DA13FA652}" type="pres">
      <dgm:prSet presAssocID="{906F6A1E-B409-437F-84BF-08B77A38FDFD}" presName="hierRoot2" presStyleCnt="0">
        <dgm:presLayoutVars>
          <dgm:hierBranch val="init"/>
        </dgm:presLayoutVars>
      </dgm:prSet>
      <dgm:spPr/>
    </dgm:pt>
    <dgm:pt modelId="{61871C22-5D36-4F64-9D56-1CBF9A614B42}" type="pres">
      <dgm:prSet presAssocID="{906F6A1E-B409-437F-84BF-08B77A38FDFD}" presName="rootComposite" presStyleCnt="0"/>
      <dgm:spPr/>
    </dgm:pt>
    <dgm:pt modelId="{7236E2EA-5B47-4E95-9281-547DDFFA425A}" type="pres">
      <dgm:prSet presAssocID="{906F6A1E-B409-437F-84BF-08B77A38FDFD}" presName="rootText" presStyleLbl="node2" presStyleIdx="6" presStyleCnt="9">
        <dgm:presLayoutVars>
          <dgm:chPref val="3"/>
        </dgm:presLayoutVars>
      </dgm:prSet>
      <dgm:spPr/>
    </dgm:pt>
    <dgm:pt modelId="{9C844FFB-9C9F-4AAE-A960-BE5917954010}" type="pres">
      <dgm:prSet presAssocID="{906F6A1E-B409-437F-84BF-08B77A38FDFD}" presName="rootConnector" presStyleLbl="node2" presStyleIdx="6" presStyleCnt="9"/>
      <dgm:spPr/>
    </dgm:pt>
    <dgm:pt modelId="{F2772396-51C5-45D9-BDEE-8BA4721731DF}" type="pres">
      <dgm:prSet presAssocID="{906F6A1E-B409-437F-84BF-08B77A38FDFD}" presName="hierChild4" presStyleCnt="0"/>
      <dgm:spPr/>
    </dgm:pt>
    <dgm:pt modelId="{1DEF9054-CA1E-47D6-97C2-DDD919D9667F}" type="pres">
      <dgm:prSet presAssocID="{858A62E5-386F-4FD6-8A21-19259A9F4DF6}" presName="Name37" presStyleLbl="parChTrans1D3" presStyleIdx="6" presStyleCnt="9"/>
      <dgm:spPr/>
    </dgm:pt>
    <dgm:pt modelId="{7138BDFF-C00C-4D07-96DD-ED190F26B5F9}" type="pres">
      <dgm:prSet presAssocID="{3B2CADEC-F9DD-4333-BA08-4757223459DB}" presName="hierRoot2" presStyleCnt="0">
        <dgm:presLayoutVars>
          <dgm:hierBranch val="init"/>
        </dgm:presLayoutVars>
      </dgm:prSet>
      <dgm:spPr/>
    </dgm:pt>
    <dgm:pt modelId="{655F2CF4-5565-43FC-8A34-9757725D9854}" type="pres">
      <dgm:prSet presAssocID="{3B2CADEC-F9DD-4333-BA08-4757223459DB}" presName="rootComposite" presStyleCnt="0"/>
      <dgm:spPr/>
    </dgm:pt>
    <dgm:pt modelId="{ACEBEE26-C3B1-4112-A0C1-E56C7FE463F8}" type="pres">
      <dgm:prSet presAssocID="{3B2CADEC-F9DD-4333-BA08-4757223459DB}" presName="rootText" presStyleLbl="node3" presStyleIdx="6" presStyleCnt="9" custScaleY="141934">
        <dgm:presLayoutVars>
          <dgm:chPref val="3"/>
        </dgm:presLayoutVars>
      </dgm:prSet>
      <dgm:spPr/>
    </dgm:pt>
    <dgm:pt modelId="{9F05F5C2-5272-4801-B0FF-065466CB5582}" type="pres">
      <dgm:prSet presAssocID="{3B2CADEC-F9DD-4333-BA08-4757223459DB}" presName="rootConnector" presStyleLbl="node3" presStyleIdx="6" presStyleCnt="9"/>
      <dgm:spPr/>
    </dgm:pt>
    <dgm:pt modelId="{7B55CE26-7061-4829-9CDB-D1C674FB8FC4}" type="pres">
      <dgm:prSet presAssocID="{3B2CADEC-F9DD-4333-BA08-4757223459DB}" presName="hierChild4" presStyleCnt="0"/>
      <dgm:spPr/>
    </dgm:pt>
    <dgm:pt modelId="{B0B3AE79-E056-4860-9D30-7AF1F8CBA073}" type="pres">
      <dgm:prSet presAssocID="{3B2CADEC-F9DD-4333-BA08-4757223459DB}" presName="hierChild5" presStyleCnt="0"/>
      <dgm:spPr/>
    </dgm:pt>
    <dgm:pt modelId="{20CD2843-E5C0-4A87-A514-5631C275DB58}" type="pres">
      <dgm:prSet presAssocID="{906F6A1E-B409-437F-84BF-08B77A38FDFD}" presName="hierChild5" presStyleCnt="0"/>
      <dgm:spPr/>
    </dgm:pt>
    <dgm:pt modelId="{A5ABCF2E-8B43-44E1-89F1-44B2D4E9CF22}" type="pres">
      <dgm:prSet presAssocID="{B9649888-CC61-4CC4-BFCF-CEC8F902A920}" presName="Name37" presStyleLbl="parChTrans1D2" presStyleIdx="7" presStyleCnt="9"/>
      <dgm:spPr/>
    </dgm:pt>
    <dgm:pt modelId="{AA94E1C6-B7F4-4CDF-9D85-35E2053BCBFB}" type="pres">
      <dgm:prSet presAssocID="{32E9E1E6-B7C7-4428-8B97-921C3ADF540D}" presName="hierRoot2" presStyleCnt="0">
        <dgm:presLayoutVars>
          <dgm:hierBranch val="init"/>
        </dgm:presLayoutVars>
      </dgm:prSet>
      <dgm:spPr/>
    </dgm:pt>
    <dgm:pt modelId="{E314483D-B790-424F-8328-717E04C7BE37}" type="pres">
      <dgm:prSet presAssocID="{32E9E1E6-B7C7-4428-8B97-921C3ADF540D}" presName="rootComposite" presStyleCnt="0"/>
      <dgm:spPr/>
    </dgm:pt>
    <dgm:pt modelId="{909FCC6A-FF0F-4EB8-BEBB-256BCDFF9CC6}" type="pres">
      <dgm:prSet presAssocID="{32E9E1E6-B7C7-4428-8B97-921C3ADF540D}" presName="rootText" presStyleLbl="node2" presStyleIdx="7" presStyleCnt="9">
        <dgm:presLayoutVars>
          <dgm:chPref val="3"/>
        </dgm:presLayoutVars>
      </dgm:prSet>
      <dgm:spPr/>
    </dgm:pt>
    <dgm:pt modelId="{0DB8A206-EF9D-4BCF-AFA5-B73DD7D4CBE2}" type="pres">
      <dgm:prSet presAssocID="{32E9E1E6-B7C7-4428-8B97-921C3ADF540D}" presName="rootConnector" presStyleLbl="node2" presStyleIdx="7" presStyleCnt="9"/>
      <dgm:spPr/>
    </dgm:pt>
    <dgm:pt modelId="{02352864-DB0D-46D1-A2EC-236C26843596}" type="pres">
      <dgm:prSet presAssocID="{32E9E1E6-B7C7-4428-8B97-921C3ADF540D}" presName="hierChild4" presStyleCnt="0"/>
      <dgm:spPr/>
    </dgm:pt>
    <dgm:pt modelId="{9F444372-D8B9-4E9F-896D-6A4465C0AF65}" type="pres">
      <dgm:prSet presAssocID="{5C872765-5B3C-4E56-AF6D-6446DA57EA43}" presName="Name37" presStyleLbl="parChTrans1D3" presStyleIdx="7" presStyleCnt="9"/>
      <dgm:spPr/>
    </dgm:pt>
    <dgm:pt modelId="{9CF6244C-3620-4F3D-898C-556027FD9943}" type="pres">
      <dgm:prSet presAssocID="{DC936B70-76D1-44F2-AFF0-C8C36D7792FE}" presName="hierRoot2" presStyleCnt="0">
        <dgm:presLayoutVars>
          <dgm:hierBranch val="init"/>
        </dgm:presLayoutVars>
      </dgm:prSet>
      <dgm:spPr/>
    </dgm:pt>
    <dgm:pt modelId="{8C0643BF-76DC-4085-88BE-902209885923}" type="pres">
      <dgm:prSet presAssocID="{DC936B70-76D1-44F2-AFF0-C8C36D7792FE}" presName="rootComposite" presStyleCnt="0"/>
      <dgm:spPr/>
    </dgm:pt>
    <dgm:pt modelId="{D378F6C3-B3BB-4B8A-A465-D85CBFB025E4}" type="pres">
      <dgm:prSet presAssocID="{DC936B70-76D1-44F2-AFF0-C8C36D7792FE}" presName="rootText" presStyleLbl="node3" presStyleIdx="7" presStyleCnt="9" custScaleY="222498">
        <dgm:presLayoutVars>
          <dgm:chPref val="3"/>
        </dgm:presLayoutVars>
      </dgm:prSet>
      <dgm:spPr/>
    </dgm:pt>
    <dgm:pt modelId="{F927C2C4-3778-4552-A0C1-C4EE67CD7730}" type="pres">
      <dgm:prSet presAssocID="{DC936B70-76D1-44F2-AFF0-C8C36D7792FE}" presName="rootConnector" presStyleLbl="node3" presStyleIdx="7" presStyleCnt="9"/>
      <dgm:spPr/>
    </dgm:pt>
    <dgm:pt modelId="{D480918E-DCC9-4F1B-B5D1-57ECA5286857}" type="pres">
      <dgm:prSet presAssocID="{DC936B70-76D1-44F2-AFF0-C8C36D7792FE}" presName="hierChild4" presStyleCnt="0"/>
      <dgm:spPr/>
    </dgm:pt>
    <dgm:pt modelId="{CCF6799F-0433-4601-B2C4-B89240CB2610}" type="pres">
      <dgm:prSet presAssocID="{DC936B70-76D1-44F2-AFF0-C8C36D7792FE}" presName="hierChild5" presStyleCnt="0"/>
      <dgm:spPr/>
    </dgm:pt>
    <dgm:pt modelId="{54DE6754-22E4-40B1-A8DF-F72A1DA54BB7}" type="pres">
      <dgm:prSet presAssocID="{32E9E1E6-B7C7-4428-8B97-921C3ADF540D}" presName="hierChild5" presStyleCnt="0"/>
      <dgm:spPr/>
    </dgm:pt>
    <dgm:pt modelId="{D4535833-93D4-430E-BEFE-37CCCEDF228E}" type="pres">
      <dgm:prSet presAssocID="{6ABE4FE2-9352-403B-A1B7-C34AA1E0B9A1}" presName="Name37" presStyleLbl="parChTrans1D2" presStyleIdx="8" presStyleCnt="9"/>
      <dgm:spPr/>
    </dgm:pt>
    <dgm:pt modelId="{517ADD41-091B-4D71-973D-B23F64013605}" type="pres">
      <dgm:prSet presAssocID="{E7054019-F982-43D0-B620-A9B6C3D41BED}" presName="hierRoot2" presStyleCnt="0">
        <dgm:presLayoutVars>
          <dgm:hierBranch val="init"/>
        </dgm:presLayoutVars>
      </dgm:prSet>
      <dgm:spPr/>
    </dgm:pt>
    <dgm:pt modelId="{E6559941-610D-4D38-BC6C-C540EC6FC10E}" type="pres">
      <dgm:prSet presAssocID="{E7054019-F982-43D0-B620-A9B6C3D41BED}" presName="rootComposite" presStyleCnt="0"/>
      <dgm:spPr/>
    </dgm:pt>
    <dgm:pt modelId="{F7FB9DA2-4C94-4E1B-A9FB-FDD82A3B302E}" type="pres">
      <dgm:prSet presAssocID="{E7054019-F982-43D0-B620-A9B6C3D41BED}" presName="rootText" presStyleLbl="node2" presStyleIdx="8" presStyleCnt="9">
        <dgm:presLayoutVars>
          <dgm:chPref val="3"/>
        </dgm:presLayoutVars>
      </dgm:prSet>
      <dgm:spPr/>
    </dgm:pt>
    <dgm:pt modelId="{D9D8819A-2E08-4BCA-93E7-5F8C46B905C7}" type="pres">
      <dgm:prSet presAssocID="{E7054019-F982-43D0-B620-A9B6C3D41BED}" presName="rootConnector" presStyleLbl="node2" presStyleIdx="8" presStyleCnt="9"/>
      <dgm:spPr/>
    </dgm:pt>
    <dgm:pt modelId="{462572E8-69C5-4149-BAA9-446BEA119979}" type="pres">
      <dgm:prSet presAssocID="{E7054019-F982-43D0-B620-A9B6C3D41BED}" presName="hierChild4" presStyleCnt="0"/>
      <dgm:spPr/>
    </dgm:pt>
    <dgm:pt modelId="{DCBABDA5-CEEA-498C-B6E3-C084D80043C3}" type="pres">
      <dgm:prSet presAssocID="{3475353D-5D11-44AB-B5C4-3269BEBD0F9E}" presName="Name37" presStyleLbl="parChTrans1D3" presStyleIdx="8" presStyleCnt="9"/>
      <dgm:spPr/>
    </dgm:pt>
    <dgm:pt modelId="{97B4F0C1-0BA3-4EBA-BAAC-95431E07A6FA}" type="pres">
      <dgm:prSet presAssocID="{E70E6891-9158-4FA1-AD4F-DD214BE5305F}" presName="hierRoot2" presStyleCnt="0">
        <dgm:presLayoutVars>
          <dgm:hierBranch val="init"/>
        </dgm:presLayoutVars>
      </dgm:prSet>
      <dgm:spPr/>
    </dgm:pt>
    <dgm:pt modelId="{26814663-2A2D-4C58-9E89-C03F9D820DE9}" type="pres">
      <dgm:prSet presAssocID="{E70E6891-9158-4FA1-AD4F-DD214BE5305F}" presName="rootComposite" presStyleCnt="0"/>
      <dgm:spPr/>
    </dgm:pt>
    <dgm:pt modelId="{EDA394D9-C3AF-40C9-908B-A69BE8AAE2F2}" type="pres">
      <dgm:prSet presAssocID="{E70E6891-9158-4FA1-AD4F-DD214BE5305F}" presName="rootText" presStyleLbl="node3" presStyleIdx="8" presStyleCnt="9" custScaleY="143750">
        <dgm:presLayoutVars>
          <dgm:chPref val="3"/>
        </dgm:presLayoutVars>
      </dgm:prSet>
      <dgm:spPr/>
    </dgm:pt>
    <dgm:pt modelId="{DFE59190-2725-44C0-8498-AEF84794C440}" type="pres">
      <dgm:prSet presAssocID="{E70E6891-9158-4FA1-AD4F-DD214BE5305F}" presName="rootConnector" presStyleLbl="node3" presStyleIdx="8" presStyleCnt="9"/>
      <dgm:spPr/>
    </dgm:pt>
    <dgm:pt modelId="{BADC44B5-C665-4FEE-9CE5-554DB6FF7FA0}" type="pres">
      <dgm:prSet presAssocID="{E70E6891-9158-4FA1-AD4F-DD214BE5305F}" presName="hierChild4" presStyleCnt="0"/>
      <dgm:spPr/>
    </dgm:pt>
    <dgm:pt modelId="{85991F61-4262-4D52-9F45-C96C69824547}" type="pres">
      <dgm:prSet presAssocID="{E70E6891-9158-4FA1-AD4F-DD214BE5305F}" presName="hierChild5" presStyleCnt="0"/>
      <dgm:spPr/>
    </dgm:pt>
    <dgm:pt modelId="{9BB983BE-674A-4201-9E8A-D13FAE770276}" type="pres">
      <dgm:prSet presAssocID="{E7054019-F982-43D0-B620-A9B6C3D41BED}" presName="hierChild5" presStyleCnt="0"/>
      <dgm:spPr/>
    </dgm:pt>
    <dgm:pt modelId="{FD4F6850-69C0-4453-9F48-19591A8D3D88}" type="pres">
      <dgm:prSet presAssocID="{3BD24C01-C391-40C3-B298-3A7E1FDF2E87}" presName="hierChild3" presStyleCnt="0"/>
      <dgm:spPr/>
    </dgm:pt>
  </dgm:ptLst>
  <dgm:cxnLst>
    <dgm:cxn modelId="{8DD51901-B93E-432C-B91F-E2EDD3B207DD}" srcId="{3BD24C01-C391-40C3-B298-3A7E1FDF2E87}" destId="{E7054019-F982-43D0-B620-A9B6C3D41BED}" srcOrd="8" destOrd="0" parTransId="{6ABE4FE2-9352-403B-A1B7-C34AA1E0B9A1}" sibTransId="{632F60AC-5599-4525-B104-945B1232F76B}"/>
    <dgm:cxn modelId="{FAC5F807-F70D-4067-A415-60B0C9CF9C94}" type="presOf" srcId="{7365BFA5-0735-4D36-988A-CAEEA96D2AE2}" destId="{22729A3D-CA2F-4728-8ECA-333DE6B57349}" srcOrd="0" destOrd="0" presId="urn:microsoft.com/office/officeart/2005/8/layout/orgChart1"/>
    <dgm:cxn modelId="{CD4A2108-CD0A-4C27-9DBE-3A171B5E2BC8}" type="presOf" srcId="{25686C1E-8677-44E9-B852-64F433566951}" destId="{113FD62F-A1E0-45AB-A5FC-D0C405087DE6}" srcOrd="0" destOrd="0" presId="urn:microsoft.com/office/officeart/2005/8/layout/orgChart1"/>
    <dgm:cxn modelId="{2E461609-F3AB-4DDB-9256-A5C306A1FF01}" type="presOf" srcId="{858A62E5-386F-4FD6-8A21-19259A9F4DF6}" destId="{1DEF9054-CA1E-47D6-97C2-DDD919D9667F}" srcOrd="0" destOrd="0" presId="urn:microsoft.com/office/officeart/2005/8/layout/orgChart1"/>
    <dgm:cxn modelId="{C77BF20E-FA91-4249-BC13-092F0E0D7E44}" type="presOf" srcId="{51D58ED6-DCF2-423B-A1FB-723449A06D79}" destId="{A36EBB98-B9FD-4AFD-876A-ECC2D0486CF6}" srcOrd="0" destOrd="0" presId="urn:microsoft.com/office/officeart/2005/8/layout/orgChart1"/>
    <dgm:cxn modelId="{505C2212-5E2C-4160-9525-03BF7F1F6EE2}" type="presOf" srcId="{229AF20A-CDC0-4E4E-9377-6B05AB980A7B}" destId="{3E25DB31-CB57-4853-B4B3-B9BC604FE6D3}" srcOrd="0" destOrd="0" presId="urn:microsoft.com/office/officeart/2005/8/layout/orgChart1"/>
    <dgm:cxn modelId="{EAA04912-0066-4EE8-BB49-6C2199E18A07}" srcId="{914DADE9-AD9D-4839-A186-CDEFC3D20DA8}" destId="{51D58ED6-DCF2-423B-A1FB-723449A06D79}" srcOrd="0" destOrd="0" parTransId="{FAF8FBA8-9640-4C43-AFDC-74992DDA1FF7}" sibTransId="{6650FF8C-3090-4B6C-8E1F-D5EC5242BA08}"/>
    <dgm:cxn modelId="{F3EC8014-FCA9-4F42-A5AD-355A1D3B03ED}" type="presOf" srcId="{3B2CADEC-F9DD-4333-BA08-4757223459DB}" destId="{9F05F5C2-5272-4801-B0FF-065466CB5582}" srcOrd="1" destOrd="0" presId="urn:microsoft.com/office/officeart/2005/8/layout/orgChart1"/>
    <dgm:cxn modelId="{4D70191C-9A3B-4A16-8008-A59773C1870E}" type="presOf" srcId="{DECF7A32-8C79-45BC-B1C7-54055AA2C8F8}" destId="{55EC6571-891E-4576-B36B-D6E5400B4511}" srcOrd="1" destOrd="0" presId="urn:microsoft.com/office/officeart/2005/8/layout/orgChart1"/>
    <dgm:cxn modelId="{04BB6B1C-1881-454D-9536-CDE9ED741663}" type="presOf" srcId="{51D58ED6-DCF2-423B-A1FB-723449A06D79}" destId="{D492E975-535E-4FBE-A58C-4448622D0FBC}" srcOrd="1" destOrd="0" presId="urn:microsoft.com/office/officeart/2005/8/layout/orgChart1"/>
    <dgm:cxn modelId="{F3601B1E-6B17-48EF-A6E9-EF3FC03FBB42}" srcId="{3BD24C01-C391-40C3-B298-3A7E1FDF2E87}" destId="{906F6A1E-B409-437F-84BF-08B77A38FDFD}" srcOrd="6" destOrd="0" parTransId="{BA9B1D65-F8C1-4FFE-8AF6-99E7ECE65F03}" sibTransId="{E5B11E56-58F1-4297-B3C4-BA5FE61F007B}"/>
    <dgm:cxn modelId="{D129A02A-A8FB-4BEA-82F2-38763ED51241}" srcId="{3BD24C01-C391-40C3-B298-3A7E1FDF2E87}" destId="{38A72CCC-46BE-4008-A6E3-A20EEE20A424}" srcOrd="4" destOrd="0" parTransId="{229AF20A-CDC0-4E4E-9377-6B05AB980A7B}" sibTransId="{EB136AE8-955D-45F6-9F8F-60BBC5A60F65}"/>
    <dgm:cxn modelId="{5682332B-2F11-4203-944A-A43C83DB2458}" srcId="{3BD24C01-C391-40C3-B298-3A7E1FDF2E87}" destId="{4424C151-CF56-4D3A-A775-A2451232F8F9}" srcOrd="0" destOrd="0" parTransId="{AD014F4C-B8AC-4B28-9FDC-85FBFAA16FEC}" sibTransId="{9F5509AB-00CB-4EFF-9A47-AA61AC325005}"/>
    <dgm:cxn modelId="{53375B2B-6068-4DB3-8C21-94345E924175}" type="presOf" srcId="{4424C151-CF56-4D3A-A775-A2451232F8F9}" destId="{FAEB816A-F460-4D95-BD9E-03B9750B715D}" srcOrd="0" destOrd="0" presId="urn:microsoft.com/office/officeart/2005/8/layout/orgChart1"/>
    <dgm:cxn modelId="{968DCD31-25FC-46FF-B687-106CC6BB1417}" srcId="{4424C151-CF56-4D3A-A775-A2451232F8F9}" destId="{84177D90-A0D6-4B94-88B2-60718D425915}" srcOrd="0" destOrd="0" parTransId="{CE1677F0-AC45-443A-B02C-4DC7205AF4C4}" sibTransId="{5E541945-35C8-49A1-ACC6-A13A36F8BFB2}"/>
    <dgm:cxn modelId="{12023832-6A15-4944-9A48-B84F3747C086}" type="presOf" srcId="{5B230CFB-4BDC-4161-A7EC-3D5620048E7C}" destId="{B0F81CE0-51A6-41D8-8C3E-2A09D87EA42A}" srcOrd="1" destOrd="0" presId="urn:microsoft.com/office/officeart/2005/8/layout/orgChart1"/>
    <dgm:cxn modelId="{D11E1C34-CDD0-4DAC-BE4B-8FDDCE468763}" type="presOf" srcId="{2685298F-B2E2-446B-8963-31A5C932B418}" destId="{A5ED6603-6418-4EDA-8EC9-364153663EE0}" srcOrd="0" destOrd="0" presId="urn:microsoft.com/office/officeart/2005/8/layout/orgChart1"/>
    <dgm:cxn modelId="{57AFB537-585A-4800-9A78-EA4403D375F5}" type="presOf" srcId="{38A72CCC-46BE-4008-A6E3-A20EEE20A424}" destId="{0FFCA64F-BEDE-4773-96E6-A91C4EBD2423}" srcOrd="0" destOrd="0" presId="urn:microsoft.com/office/officeart/2005/8/layout/orgChart1"/>
    <dgm:cxn modelId="{E34C5D3A-EC25-42D1-9CEA-2858A30616E0}" type="presOf" srcId="{289D624D-6A13-4F2F-95AB-32D1B2A6C318}" destId="{4DA7FA65-25DB-4583-A89A-064069A14A2E}" srcOrd="0" destOrd="0" presId="urn:microsoft.com/office/officeart/2005/8/layout/orgChart1"/>
    <dgm:cxn modelId="{0885083E-62A6-4CF2-8AAB-7D1FE9BEBC1E}" srcId="{25686C1E-8677-44E9-B852-64F433566951}" destId="{CEA22A41-DC9E-4DBC-8477-7746EB0B71BA}" srcOrd="0" destOrd="0" parTransId="{25D5B8E4-BCD6-4741-868D-880D03ED5A88}" sibTransId="{50EE7142-D931-4E5F-9DDE-85AF59DC067D}"/>
    <dgm:cxn modelId="{A1AF4640-5681-4CEC-AFBE-54A8A48C9613}" type="presOf" srcId="{5C872765-5B3C-4E56-AF6D-6446DA57EA43}" destId="{9F444372-D8B9-4E9F-896D-6A4465C0AF65}" srcOrd="0" destOrd="0" presId="urn:microsoft.com/office/officeart/2005/8/layout/orgChart1"/>
    <dgm:cxn modelId="{DFEAFF40-CDCE-420D-98BD-F0362A5CDE43}" type="presOf" srcId="{5B230CFB-4BDC-4161-A7EC-3D5620048E7C}" destId="{44A5927F-5BE4-4BAF-9DD5-289B73C13FDD}" srcOrd="0" destOrd="0" presId="urn:microsoft.com/office/officeart/2005/8/layout/orgChart1"/>
    <dgm:cxn modelId="{4F70C35C-8FD0-4C23-BDC1-8E55AA2BF9F8}" type="presOf" srcId="{32E9E1E6-B7C7-4428-8B97-921C3ADF540D}" destId="{909FCC6A-FF0F-4EB8-BEBB-256BCDFF9CC6}" srcOrd="0" destOrd="0" presId="urn:microsoft.com/office/officeart/2005/8/layout/orgChart1"/>
    <dgm:cxn modelId="{D80C105D-EACF-4947-BABE-698C6E03C6F1}" type="presOf" srcId="{3B2CADEC-F9DD-4333-BA08-4757223459DB}" destId="{ACEBEE26-C3B1-4112-A0C1-E56C7FE463F8}" srcOrd="0" destOrd="0" presId="urn:microsoft.com/office/officeart/2005/8/layout/orgChart1"/>
    <dgm:cxn modelId="{73B5335E-7BB6-4CA6-9F8A-D7252EAAF63B}" type="presOf" srcId="{E70E6891-9158-4FA1-AD4F-DD214BE5305F}" destId="{EDA394D9-C3AF-40C9-908B-A69BE8AAE2F2}" srcOrd="0" destOrd="0" presId="urn:microsoft.com/office/officeart/2005/8/layout/orgChart1"/>
    <dgm:cxn modelId="{B8CBCE5E-887D-49E5-9412-3326291A0A6F}" srcId="{3BD24C01-C391-40C3-B298-3A7E1FDF2E87}" destId="{25686C1E-8677-44E9-B852-64F433566951}" srcOrd="2" destOrd="0" parTransId="{CE82C7E8-D65D-475D-8417-2B9AE72362EF}" sibTransId="{1E9A70EA-3653-4B89-A941-8BDE4A2FFF36}"/>
    <dgm:cxn modelId="{1478BF41-B28E-4DE0-B93B-9D522A6604EE}" type="presOf" srcId="{DC936B70-76D1-44F2-AFF0-C8C36D7792FE}" destId="{F927C2C4-3778-4552-A0C1-C4EE67CD7730}" srcOrd="1" destOrd="0" presId="urn:microsoft.com/office/officeart/2005/8/layout/orgChart1"/>
    <dgm:cxn modelId="{6732E641-6C9A-4FF7-9BB8-DE5F08C3530A}" srcId="{4E923B1E-EDCB-4736-880E-AF7D0DC81FDB}" destId="{3BD24C01-C391-40C3-B298-3A7E1FDF2E87}" srcOrd="0" destOrd="0" parTransId="{77F10B2A-F14C-4241-A56C-C973D3B47404}" sibTransId="{0465682D-DD4E-421C-80FB-7BD0E3DEE970}"/>
    <dgm:cxn modelId="{45D93D69-0FD5-4328-9B95-0DE020AA28A9}" srcId="{3BD24C01-C391-40C3-B298-3A7E1FDF2E87}" destId="{914DADE9-AD9D-4839-A186-CDEFC3D20DA8}" srcOrd="3" destOrd="0" parTransId="{BC1EA095-4907-4C07-B111-95D0091C2617}" sibTransId="{073A0B9F-04E7-49BB-8C81-9C7BA002EABF}"/>
    <dgm:cxn modelId="{19BDDA49-2AF6-4E96-B505-E0E58077AA3D}" type="presOf" srcId="{B2885A00-6144-4C74-8A31-ADC280C9FDC3}" destId="{03983CDD-4BA2-4F7C-BA00-737274382D52}" srcOrd="0" destOrd="0" presId="urn:microsoft.com/office/officeart/2005/8/layout/orgChart1"/>
    <dgm:cxn modelId="{83C9D94A-2C38-418E-A9ED-B99CC5789364}" type="presOf" srcId="{7365BFA5-0735-4D36-988A-CAEEA96D2AE2}" destId="{E379C2EB-DCA4-48F0-A578-2D5878128F53}" srcOrd="1" destOrd="0" presId="urn:microsoft.com/office/officeart/2005/8/layout/orgChart1"/>
    <dgm:cxn modelId="{3B0B156B-C1C0-4182-87E5-53C8DAAA1385}" type="presOf" srcId="{CEA22A41-DC9E-4DBC-8477-7746EB0B71BA}" destId="{DC9896E9-C5F9-4061-8DB2-CF6A916A2920}" srcOrd="0" destOrd="0" presId="urn:microsoft.com/office/officeart/2005/8/layout/orgChart1"/>
    <dgm:cxn modelId="{77D6FC4B-BEC4-412D-B4A7-F371E635A636}" type="presOf" srcId="{4424C151-CF56-4D3A-A775-A2451232F8F9}" destId="{4629D773-180E-492F-B6B8-3AE03436E2FC}" srcOrd="1" destOrd="0" presId="urn:microsoft.com/office/officeart/2005/8/layout/orgChart1"/>
    <dgm:cxn modelId="{24693452-B6A1-4B03-822B-4D23E27FA2D1}" type="presOf" srcId="{EEF53F5D-07C1-480E-82F7-F7CFBD80BF26}" destId="{7EA955FB-CBF1-4C74-8C4A-894134742876}" srcOrd="0" destOrd="0" presId="urn:microsoft.com/office/officeart/2005/8/layout/orgChart1"/>
    <dgm:cxn modelId="{D50E4B74-5F2E-402F-9E25-56DB3F1E182F}" type="presOf" srcId="{AD014F4C-B8AC-4B28-9FDC-85FBFAA16FEC}" destId="{3797E2DB-9E84-4EEB-A2F2-131A76B7A91D}" srcOrd="0" destOrd="0" presId="urn:microsoft.com/office/officeart/2005/8/layout/orgChart1"/>
    <dgm:cxn modelId="{F55DF178-FD0D-4B49-8F87-A86C505FF3E7}" srcId="{3BD24C01-C391-40C3-B298-3A7E1FDF2E87}" destId="{B2885A00-6144-4C74-8A31-ADC280C9FDC3}" srcOrd="1" destOrd="0" parTransId="{E9F70F16-C835-4D2A-BA33-52E7A187FE6E}" sibTransId="{E16AF170-39C4-45E4-A3A9-69AF18331C4E}"/>
    <dgm:cxn modelId="{927F9779-B6C6-43AE-AC2F-D1DA734E31E6}" type="presOf" srcId="{3BD24C01-C391-40C3-B298-3A7E1FDF2E87}" destId="{6CD9A544-993C-46FA-B155-199A155BE958}" srcOrd="1" destOrd="0" presId="urn:microsoft.com/office/officeart/2005/8/layout/orgChart1"/>
    <dgm:cxn modelId="{B429597A-6B72-4C11-8C23-C8A09B55CF7D}" type="presOf" srcId="{32E9E1E6-B7C7-4428-8B97-921C3ADF540D}" destId="{0DB8A206-EF9D-4BCF-AFA5-B73DD7D4CBE2}" srcOrd="1" destOrd="0" presId="urn:microsoft.com/office/officeart/2005/8/layout/orgChart1"/>
    <dgm:cxn modelId="{A97B807A-3D57-4AAB-82DA-C12637D594D7}" type="presOf" srcId="{914DADE9-AD9D-4839-A186-CDEFC3D20DA8}" destId="{5063A309-DE38-4F0A-A43D-F2E7E74E512F}" srcOrd="0" destOrd="0" presId="urn:microsoft.com/office/officeart/2005/8/layout/orgChart1"/>
    <dgm:cxn modelId="{4E8FD57E-4536-4C37-B2B0-7BF4F899E41D}" type="presOf" srcId="{84177D90-A0D6-4B94-88B2-60718D425915}" destId="{6316F707-1D4E-4B7E-A56E-B5B36D90DA24}" srcOrd="0" destOrd="0" presId="urn:microsoft.com/office/officeart/2005/8/layout/orgChart1"/>
    <dgm:cxn modelId="{CE31F581-C0C1-483E-B0A0-5343F16E7940}" srcId="{B2885A00-6144-4C74-8A31-ADC280C9FDC3}" destId="{7365BFA5-0735-4D36-988A-CAEEA96D2AE2}" srcOrd="0" destOrd="0" parTransId="{2685298F-B2E2-446B-8963-31A5C932B418}" sibTransId="{D11FC880-F22B-4CF8-BA84-25A6749056BB}"/>
    <dgm:cxn modelId="{1B0C5182-43C4-4E84-AC57-C6B67E6C5583}" srcId="{38A72CCC-46BE-4008-A6E3-A20EEE20A424}" destId="{DECF7A32-8C79-45BC-B1C7-54055AA2C8F8}" srcOrd="0" destOrd="0" parTransId="{289D624D-6A13-4F2F-95AB-32D1B2A6C318}" sibTransId="{6B9DE204-FB1D-459F-B7E3-C5B4AB30E0A2}"/>
    <dgm:cxn modelId="{CBC22483-7B7E-46CC-9A4D-21B334D9B0AF}" srcId="{3BD24C01-C391-40C3-B298-3A7E1FDF2E87}" destId="{47E5B430-6B7A-421F-8FB1-F4464E93960D}" srcOrd="5" destOrd="0" parTransId="{EEF53F5D-07C1-480E-82F7-F7CFBD80BF26}" sibTransId="{6C32332B-7CB1-4193-9FF2-7959740FA03E}"/>
    <dgm:cxn modelId="{89CD4884-665B-4BEF-B55A-0916B9582806}" type="presOf" srcId="{E7054019-F982-43D0-B620-A9B6C3D41BED}" destId="{D9D8819A-2E08-4BCA-93E7-5F8C46B905C7}" srcOrd="1" destOrd="0" presId="urn:microsoft.com/office/officeart/2005/8/layout/orgChart1"/>
    <dgm:cxn modelId="{30A18984-624E-41CB-A2C3-AB846460132B}" type="presOf" srcId="{6ABE4FE2-9352-403B-A1B7-C34AA1E0B9A1}" destId="{D4535833-93D4-430E-BEFE-37CCCEDF228E}" srcOrd="0" destOrd="0" presId="urn:microsoft.com/office/officeart/2005/8/layout/orgChart1"/>
    <dgm:cxn modelId="{B7C93588-D3EA-4026-B01B-EF617CB02EE6}" type="presOf" srcId="{CEA22A41-DC9E-4DBC-8477-7746EB0B71BA}" destId="{5A34138B-D164-47C4-AB83-AA7CCB4F9FB7}" srcOrd="1" destOrd="0" presId="urn:microsoft.com/office/officeart/2005/8/layout/orgChart1"/>
    <dgm:cxn modelId="{6EBEE589-F3B4-4521-82AE-3A721B25B115}" type="presOf" srcId="{BC1EA095-4907-4C07-B111-95D0091C2617}" destId="{AF491605-C522-48D1-B8A3-2AC2EBBB917F}" srcOrd="0" destOrd="0" presId="urn:microsoft.com/office/officeart/2005/8/layout/orgChart1"/>
    <dgm:cxn modelId="{F954248A-2961-47FB-863C-3CF79759ED90}" type="presOf" srcId="{3BD24C01-C391-40C3-B298-3A7E1FDF2E87}" destId="{C0842CE1-6042-4DCA-B2D8-DD21A3DEFC23}" srcOrd="0" destOrd="0" presId="urn:microsoft.com/office/officeart/2005/8/layout/orgChart1"/>
    <dgm:cxn modelId="{AA67BE9A-7B54-4B01-B2F5-B77624199ADB}" type="presOf" srcId="{914DADE9-AD9D-4839-A186-CDEFC3D20DA8}" destId="{9D6BF6E9-4355-4528-8082-18C567A0FC8C}" srcOrd="1" destOrd="0" presId="urn:microsoft.com/office/officeart/2005/8/layout/orgChart1"/>
    <dgm:cxn modelId="{DF5EFB9B-A903-4F29-954F-139585950FAA}" type="presOf" srcId="{4E923B1E-EDCB-4736-880E-AF7D0DC81FDB}" destId="{69FBF3AC-D4D5-4C2C-A831-BAF5B81EF201}" srcOrd="0" destOrd="0" presId="urn:microsoft.com/office/officeart/2005/8/layout/orgChart1"/>
    <dgm:cxn modelId="{92C2FE9B-F22F-45BA-8D8C-B4C43DFCD467}" type="presOf" srcId="{25686C1E-8677-44E9-B852-64F433566951}" destId="{146A8288-C390-4E33-9677-9D0202BA7A6A}" srcOrd="1" destOrd="0" presId="urn:microsoft.com/office/officeart/2005/8/layout/orgChart1"/>
    <dgm:cxn modelId="{7E17179F-B1D6-43E0-B35C-54C24165FF04}" srcId="{47E5B430-6B7A-421F-8FB1-F4464E93960D}" destId="{5B230CFB-4BDC-4161-A7EC-3D5620048E7C}" srcOrd="0" destOrd="0" parTransId="{401B21EF-5801-42FA-B743-72615D70228B}" sibTransId="{2232FFEE-F5B2-4C20-B6BC-E7374E9CFAA1}"/>
    <dgm:cxn modelId="{D7B7EDA0-B09A-4C4E-8516-4E4582EEABB6}" srcId="{E7054019-F982-43D0-B620-A9B6C3D41BED}" destId="{E70E6891-9158-4FA1-AD4F-DD214BE5305F}" srcOrd="0" destOrd="0" parTransId="{3475353D-5D11-44AB-B5C4-3269BEBD0F9E}" sibTransId="{58EA185A-314D-42A9-B044-640CF2994158}"/>
    <dgm:cxn modelId="{20B8A9A3-DB44-4819-B047-CC31998EAF5A}" type="presOf" srcId="{38A72CCC-46BE-4008-A6E3-A20EEE20A424}" destId="{F9249D07-1E87-4B49-AEA0-13E7A17DBC23}" srcOrd="1" destOrd="0" presId="urn:microsoft.com/office/officeart/2005/8/layout/orgChart1"/>
    <dgm:cxn modelId="{6CC536AA-EEA3-42D4-8C6F-A1DD4D4C062A}" type="presOf" srcId="{DC936B70-76D1-44F2-AFF0-C8C36D7792FE}" destId="{D378F6C3-B3BB-4B8A-A465-D85CBFB025E4}" srcOrd="0" destOrd="0" presId="urn:microsoft.com/office/officeart/2005/8/layout/orgChart1"/>
    <dgm:cxn modelId="{F308C8B8-398C-4565-B526-736513F7CD67}" type="presOf" srcId="{BA9B1D65-F8C1-4FFE-8AF6-99E7ECE65F03}" destId="{9A819D93-CD55-4D78-890C-9D1F1F239649}" srcOrd="0" destOrd="0" presId="urn:microsoft.com/office/officeart/2005/8/layout/orgChart1"/>
    <dgm:cxn modelId="{2B51E7B8-4375-4362-B0EB-390E229FFCE0}" type="presOf" srcId="{B2885A00-6144-4C74-8A31-ADC280C9FDC3}" destId="{CB272472-B3BC-4323-9ED4-826A74C69587}" srcOrd="1" destOrd="0" presId="urn:microsoft.com/office/officeart/2005/8/layout/orgChart1"/>
    <dgm:cxn modelId="{E87E2FB9-9A39-49EA-A41B-41449B79E13E}" type="presOf" srcId="{47E5B430-6B7A-421F-8FB1-F4464E93960D}" destId="{0A368889-BCFD-42F4-87CE-717559C253FB}" srcOrd="0" destOrd="0" presId="urn:microsoft.com/office/officeart/2005/8/layout/orgChart1"/>
    <dgm:cxn modelId="{66B1B2B9-32E4-454D-9011-F83754E7A771}" type="presOf" srcId="{DECF7A32-8C79-45BC-B1C7-54055AA2C8F8}" destId="{AC311405-348D-4D55-A328-4DD7011842C9}" srcOrd="0" destOrd="0" presId="urn:microsoft.com/office/officeart/2005/8/layout/orgChart1"/>
    <dgm:cxn modelId="{3C5021BA-08EE-4C38-8150-38416C97E401}" srcId="{32E9E1E6-B7C7-4428-8B97-921C3ADF540D}" destId="{DC936B70-76D1-44F2-AFF0-C8C36D7792FE}" srcOrd="0" destOrd="0" parTransId="{5C872765-5B3C-4E56-AF6D-6446DA57EA43}" sibTransId="{6C0865AE-D7D1-4D64-AC92-0A9B3AF6C849}"/>
    <dgm:cxn modelId="{66C4AFBC-FE67-4151-9719-BDA145140FE5}" type="presOf" srcId="{906F6A1E-B409-437F-84BF-08B77A38FDFD}" destId="{7236E2EA-5B47-4E95-9281-547DDFFA425A}" srcOrd="0" destOrd="0" presId="urn:microsoft.com/office/officeart/2005/8/layout/orgChart1"/>
    <dgm:cxn modelId="{5D2CC8C0-B7B4-4BEA-B28D-F7B184608A27}" type="presOf" srcId="{CE82C7E8-D65D-475D-8417-2B9AE72362EF}" destId="{4A039576-C471-4494-891E-C65E249FC592}" srcOrd="0" destOrd="0" presId="urn:microsoft.com/office/officeart/2005/8/layout/orgChart1"/>
    <dgm:cxn modelId="{8499CCC1-31D0-4B08-ABB1-8F35FA501F18}" type="presOf" srcId="{906F6A1E-B409-437F-84BF-08B77A38FDFD}" destId="{9C844FFB-9C9F-4AAE-A960-BE5917954010}" srcOrd="1" destOrd="0" presId="urn:microsoft.com/office/officeart/2005/8/layout/orgChart1"/>
    <dgm:cxn modelId="{24CC6CC5-438D-4925-932E-037724E74353}" type="presOf" srcId="{B9649888-CC61-4CC4-BFCF-CEC8F902A920}" destId="{A5ABCF2E-8B43-44E1-89F1-44B2D4E9CF22}" srcOrd="0" destOrd="0" presId="urn:microsoft.com/office/officeart/2005/8/layout/orgChart1"/>
    <dgm:cxn modelId="{ED5F4FC8-E4D7-4B3C-9A71-8B56F2385DE9}" type="presOf" srcId="{47E5B430-6B7A-421F-8FB1-F4464E93960D}" destId="{D368B16A-F650-4CC1-8368-27C464F44E4A}" srcOrd="1" destOrd="0" presId="urn:microsoft.com/office/officeart/2005/8/layout/orgChart1"/>
    <dgm:cxn modelId="{5227E1C8-31EF-4965-BDB4-C5AB4E8BE749}" type="presOf" srcId="{CE1677F0-AC45-443A-B02C-4DC7205AF4C4}" destId="{9E7729FD-CDE2-494A-911B-37748DABB0C6}" srcOrd="0" destOrd="0" presId="urn:microsoft.com/office/officeart/2005/8/layout/orgChart1"/>
    <dgm:cxn modelId="{32D1A3C9-E534-4D07-869E-01C77097FC31}" type="presOf" srcId="{E70E6891-9158-4FA1-AD4F-DD214BE5305F}" destId="{DFE59190-2725-44C0-8498-AEF84794C440}" srcOrd="1" destOrd="0" presId="urn:microsoft.com/office/officeart/2005/8/layout/orgChart1"/>
    <dgm:cxn modelId="{ECB3EECB-946A-4414-9FC1-93AA2B46B1DD}" type="presOf" srcId="{FAF8FBA8-9640-4C43-AFDC-74992DDA1FF7}" destId="{CA9E8A83-68A7-4F7F-AE9B-0F1D72BEC3F1}" srcOrd="0" destOrd="0" presId="urn:microsoft.com/office/officeart/2005/8/layout/orgChart1"/>
    <dgm:cxn modelId="{323E56D5-309A-4308-B489-8BF247891B1A}" srcId="{3BD24C01-C391-40C3-B298-3A7E1FDF2E87}" destId="{32E9E1E6-B7C7-4428-8B97-921C3ADF540D}" srcOrd="7" destOrd="0" parTransId="{B9649888-CC61-4CC4-BFCF-CEC8F902A920}" sibTransId="{EBB9160E-FB14-4745-8102-3FC2E9652E46}"/>
    <dgm:cxn modelId="{382434DB-B06E-4E9D-B385-5216627F4FBE}" type="presOf" srcId="{E7054019-F982-43D0-B620-A9B6C3D41BED}" destId="{F7FB9DA2-4C94-4E1B-A9FB-FDD82A3B302E}" srcOrd="0" destOrd="0" presId="urn:microsoft.com/office/officeart/2005/8/layout/orgChart1"/>
    <dgm:cxn modelId="{ACD1A8DF-882D-446C-9A47-A36D4559AE2C}" type="presOf" srcId="{401B21EF-5801-42FA-B743-72615D70228B}" destId="{A1725ED7-5A66-454B-8E78-A688CAA80294}" srcOrd="0" destOrd="0" presId="urn:microsoft.com/office/officeart/2005/8/layout/orgChart1"/>
    <dgm:cxn modelId="{F31253E3-9B53-4607-8F7C-F6C6EB3DF717}" srcId="{906F6A1E-B409-437F-84BF-08B77A38FDFD}" destId="{3B2CADEC-F9DD-4333-BA08-4757223459DB}" srcOrd="0" destOrd="0" parTransId="{858A62E5-386F-4FD6-8A21-19259A9F4DF6}" sibTransId="{1445D366-54F8-4E8C-8584-FC630B103793}"/>
    <dgm:cxn modelId="{4440B9E5-BB14-4E2E-A1FB-D40DE9B813BA}" type="presOf" srcId="{3475353D-5D11-44AB-B5C4-3269BEBD0F9E}" destId="{DCBABDA5-CEEA-498C-B6E3-C084D80043C3}" srcOrd="0" destOrd="0" presId="urn:microsoft.com/office/officeart/2005/8/layout/orgChart1"/>
    <dgm:cxn modelId="{72553DE6-6485-42CE-8FB1-78AC6D1EF5A2}" type="presOf" srcId="{84177D90-A0D6-4B94-88B2-60718D425915}" destId="{BE135476-3718-4425-B3B7-1ECDEC022C76}" srcOrd="1" destOrd="0" presId="urn:microsoft.com/office/officeart/2005/8/layout/orgChart1"/>
    <dgm:cxn modelId="{91B7DFF1-529E-4127-AC8C-29ACE12B85EA}" type="presOf" srcId="{E9F70F16-C835-4D2A-BA33-52E7A187FE6E}" destId="{3B048BAE-40A8-4FE4-8A0F-F056AB4AD6B3}" srcOrd="0" destOrd="0" presId="urn:microsoft.com/office/officeart/2005/8/layout/orgChart1"/>
    <dgm:cxn modelId="{6D14CFFB-08BB-4830-8C41-853501EA051B}" type="presOf" srcId="{25D5B8E4-BCD6-4741-868D-880D03ED5A88}" destId="{7D3FE51D-BC38-4341-BF07-8063E1801FA8}" srcOrd="0" destOrd="0" presId="urn:microsoft.com/office/officeart/2005/8/layout/orgChart1"/>
    <dgm:cxn modelId="{2965D9CF-4351-4A2F-AD3C-617FA67F9A6F}" type="presParOf" srcId="{69FBF3AC-D4D5-4C2C-A831-BAF5B81EF201}" destId="{A40A5955-6D97-4500-B6EB-251EDEF08FF0}" srcOrd="0" destOrd="0" presId="urn:microsoft.com/office/officeart/2005/8/layout/orgChart1"/>
    <dgm:cxn modelId="{004B6B38-BB7B-4AD7-8196-E0465941F776}" type="presParOf" srcId="{A40A5955-6D97-4500-B6EB-251EDEF08FF0}" destId="{4AA501BD-E2D3-44E6-A79E-007F5A9E670E}" srcOrd="0" destOrd="0" presId="urn:microsoft.com/office/officeart/2005/8/layout/orgChart1"/>
    <dgm:cxn modelId="{0A8E38F4-04BD-4A55-AEF4-C5DC63F92764}" type="presParOf" srcId="{4AA501BD-E2D3-44E6-A79E-007F5A9E670E}" destId="{C0842CE1-6042-4DCA-B2D8-DD21A3DEFC23}" srcOrd="0" destOrd="0" presId="urn:microsoft.com/office/officeart/2005/8/layout/orgChart1"/>
    <dgm:cxn modelId="{78127339-F714-43F2-9E76-DCBFEA0F459E}" type="presParOf" srcId="{4AA501BD-E2D3-44E6-A79E-007F5A9E670E}" destId="{6CD9A544-993C-46FA-B155-199A155BE958}" srcOrd="1" destOrd="0" presId="urn:microsoft.com/office/officeart/2005/8/layout/orgChart1"/>
    <dgm:cxn modelId="{5BF8E090-40D5-4C3B-AE72-78FC95580AF3}" type="presParOf" srcId="{A40A5955-6D97-4500-B6EB-251EDEF08FF0}" destId="{073407F9-9BE7-4051-B13F-28C0F4DBFF8A}" srcOrd="1" destOrd="0" presId="urn:microsoft.com/office/officeart/2005/8/layout/orgChart1"/>
    <dgm:cxn modelId="{0A7E2D0A-C963-482F-B340-240FCDF8EE3C}" type="presParOf" srcId="{073407F9-9BE7-4051-B13F-28C0F4DBFF8A}" destId="{3797E2DB-9E84-4EEB-A2F2-131A76B7A91D}" srcOrd="0" destOrd="0" presId="urn:microsoft.com/office/officeart/2005/8/layout/orgChart1"/>
    <dgm:cxn modelId="{D7057E22-1B70-4CED-8DCE-5EB9D74D2291}" type="presParOf" srcId="{073407F9-9BE7-4051-B13F-28C0F4DBFF8A}" destId="{0C50D37D-C126-461C-A28C-8846398A16DE}" srcOrd="1" destOrd="0" presId="urn:microsoft.com/office/officeart/2005/8/layout/orgChart1"/>
    <dgm:cxn modelId="{EA36C5AF-CFA3-4034-B3C8-4F6B89D95425}" type="presParOf" srcId="{0C50D37D-C126-461C-A28C-8846398A16DE}" destId="{2DD43A9C-D8B7-47FB-839B-104DE419ABDC}" srcOrd="0" destOrd="0" presId="urn:microsoft.com/office/officeart/2005/8/layout/orgChart1"/>
    <dgm:cxn modelId="{31688439-B4BA-4663-9D80-1D94C002791C}" type="presParOf" srcId="{2DD43A9C-D8B7-47FB-839B-104DE419ABDC}" destId="{FAEB816A-F460-4D95-BD9E-03B9750B715D}" srcOrd="0" destOrd="0" presId="urn:microsoft.com/office/officeart/2005/8/layout/orgChart1"/>
    <dgm:cxn modelId="{E6B8DFD6-D1F0-4F63-BDF0-39DB319B2D37}" type="presParOf" srcId="{2DD43A9C-D8B7-47FB-839B-104DE419ABDC}" destId="{4629D773-180E-492F-B6B8-3AE03436E2FC}" srcOrd="1" destOrd="0" presId="urn:microsoft.com/office/officeart/2005/8/layout/orgChart1"/>
    <dgm:cxn modelId="{98222974-56ED-4D96-9E70-C816A1A0F33A}" type="presParOf" srcId="{0C50D37D-C126-461C-A28C-8846398A16DE}" destId="{436E94FE-C554-4025-ACD7-66A46ECDA2FA}" srcOrd="1" destOrd="0" presId="urn:microsoft.com/office/officeart/2005/8/layout/orgChart1"/>
    <dgm:cxn modelId="{9E2EB636-B4C6-4894-8315-1D44E4D68DE8}" type="presParOf" srcId="{436E94FE-C554-4025-ACD7-66A46ECDA2FA}" destId="{9E7729FD-CDE2-494A-911B-37748DABB0C6}" srcOrd="0" destOrd="0" presId="urn:microsoft.com/office/officeart/2005/8/layout/orgChart1"/>
    <dgm:cxn modelId="{3C041058-8CDE-468D-BB39-0191866A108C}" type="presParOf" srcId="{436E94FE-C554-4025-ACD7-66A46ECDA2FA}" destId="{B84EEFF8-7E34-4191-BA01-17999AAD5295}" srcOrd="1" destOrd="0" presId="urn:microsoft.com/office/officeart/2005/8/layout/orgChart1"/>
    <dgm:cxn modelId="{0A182423-1941-4508-AB0D-3DC3284B29EA}" type="presParOf" srcId="{B84EEFF8-7E34-4191-BA01-17999AAD5295}" destId="{770107BD-488A-449B-B94D-D68C63FFC7B5}" srcOrd="0" destOrd="0" presId="urn:microsoft.com/office/officeart/2005/8/layout/orgChart1"/>
    <dgm:cxn modelId="{3878AB99-A8D5-4C4A-A261-E6D050583F1A}" type="presParOf" srcId="{770107BD-488A-449B-B94D-D68C63FFC7B5}" destId="{6316F707-1D4E-4B7E-A56E-B5B36D90DA24}" srcOrd="0" destOrd="0" presId="urn:microsoft.com/office/officeart/2005/8/layout/orgChart1"/>
    <dgm:cxn modelId="{8B526809-54D0-49FA-935F-CED9C7DF9371}" type="presParOf" srcId="{770107BD-488A-449B-B94D-D68C63FFC7B5}" destId="{BE135476-3718-4425-B3B7-1ECDEC022C76}" srcOrd="1" destOrd="0" presId="urn:microsoft.com/office/officeart/2005/8/layout/orgChart1"/>
    <dgm:cxn modelId="{E129BE8C-9C91-483A-B7D7-8715D179B674}" type="presParOf" srcId="{B84EEFF8-7E34-4191-BA01-17999AAD5295}" destId="{B3D87687-57BB-4B51-86E6-C35B48C49317}" srcOrd="1" destOrd="0" presId="urn:microsoft.com/office/officeart/2005/8/layout/orgChart1"/>
    <dgm:cxn modelId="{B055184C-7077-4978-9921-94133F4D28BF}" type="presParOf" srcId="{B84EEFF8-7E34-4191-BA01-17999AAD5295}" destId="{C2EE84B9-13B4-4586-9AA1-110C39C26914}" srcOrd="2" destOrd="0" presId="urn:microsoft.com/office/officeart/2005/8/layout/orgChart1"/>
    <dgm:cxn modelId="{AE5C7186-33C2-441A-8A20-379184C2EC69}" type="presParOf" srcId="{0C50D37D-C126-461C-A28C-8846398A16DE}" destId="{52DDB9F7-66DC-4349-9DF0-1FEAD87A1376}" srcOrd="2" destOrd="0" presId="urn:microsoft.com/office/officeart/2005/8/layout/orgChart1"/>
    <dgm:cxn modelId="{C086668C-752E-404C-87B9-2449ADE43317}" type="presParOf" srcId="{073407F9-9BE7-4051-B13F-28C0F4DBFF8A}" destId="{3B048BAE-40A8-4FE4-8A0F-F056AB4AD6B3}" srcOrd="2" destOrd="0" presId="urn:microsoft.com/office/officeart/2005/8/layout/orgChart1"/>
    <dgm:cxn modelId="{25E42355-1008-4254-A6E9-5ABA24CD8399}" type="presParOf" srcId="{073407F9-9BE7-4051-B13F-28C0F4DBFF8A}" destId="{8C5FC0EF-512C-41A3-B557-1AB49FF36C24}" srcOrd="3" destOrd="0" presId="urn:microsoft.com/office/officeart/2005/8/layout/orgChart1"/>
    <dgm:cxn modelId="{DA180FC8-68B6-4E8C-A641-C4FBB76EAA69}" type="presParOf" srcId="{8C5FC0EF-512C-41A3-B557-1AB49FF36C24}" destId="{635CD4B8-0379-4C7B-800E-0E595BDA823C}" srcOrd="0" destOrd="0" presId="urn:microsoft.com/office/officeart/2005/8/layout/orgChart1"/>
    <dgm:cxn modelId="{56431E65-3FFE-4EBE-B8F2-356F12693714}" type="presParOf" srcId="{635CD4B8-0379-4C7B-800E-0E595BDA823C}" destId="{03983CDD-4BA2-4F7C-BA00-737274382D52}" srcOrd="0" destOrd="0" presId="urn:microsoft.com/office/officeart/2005/8/layout/orgChart1"/>
    <dgm:cxn modelId="{2460B730-196D-4D60-9823-D1AA78F60EB3}" type="presParOf" srcId="{635CD4B8-0379-4C7B-800E-0E595BDA823C}" destId="{CB272472-B3BC-4323-9ED4-826A74C69587}" srcOrd="1" destOrd="0" presId="urn:microsoft.com/office/officeart/2005/8/layout/orgChart1"/>
    <dgm:cxn modelId="{52EFB224-9B31-46F5-9DE6-DB14C91F016A}" type="presParOf" srcId="{8C5FC0EF-512C-41A3-B557-1AB49FF36C24}" destId="{45FCD5DA-B4C5-46F7-A8AF-2352F9568F20}" srcOrd="1" destOrd="0" presId="urn:microsoft.com/office/officeart/2005/8/layout/orgChart1"/>
    <dgm:cxn modelId="{CE5EB07B-F281-4589-87A9-7C3B09C52B7D}" type="presParOf" srcId="{45FCD5DA-B4C5-46F7-A8AF-2352F9568F20}" destId="{A5ED6603-6418-4EDA-8EC9-364153663EE0}" srcOrd="0" destOrd="0" presId="urn:microsoft.com/office/officeart/2005/8/layout/orgChart1"/>
    <dgm:cxn modelId="{2284177C-0CBA-4766-ABBC-7A1CEC2D0BCD}" type="presParOf" srcId="{45FCD5DA-B4C5-46F7-A8AF-2352F9568F20}" destId="{CB555963-33D8-4010-ADAE-64029CF93B59}" srcOrd="1" destOrd="0" presId="urn:microsoft.com/office/officeart/2005/8/layout/orgChart1"/>
    <dgm:cxn modelId="{FEF1EAD4-2718-42EA-B1F1-1790AF5F7B41}" type="presParOf" srcId="{CB555963-33D8-4010-ADAE-64029CF93B59}" destId="{D0F581B3-F166-4BB5-8BAB-0A5F5E3F3DFC}" srcOrd="0" destOrd="0" presId="urn:microsoft.com/office/officeart/2005/8/layout/orgChart1"/>
    <dgm:cxn modelId="{E8FA1D15-6B0D-417F-BDBD-02B7E4BC51F0}" type="presParOf" srcId="{D0F581B3-F166-4BB5-8BAB-0A5F5E3F3DFC}" destId="{22729A3D-CA2F-4728-8ECA-333DE6B57349}" srcOrd="0" destOrd="0" presId="urn:microsoft.com/office/officeart/2005/8/layout/orgChart1"/>
    <dgm:cxn modelId="{9BF89844-FFDB-490A-A116-6AFE42CD22A6}" type="presParOf" srcId="{D0F581B3-F166-4BB5-8BAB-0A5F5E3F3DFC}" destId="{E379C2EB-DCA4-48F0-A578-2D5878128F53}" srcOrd="1" destOrd="0" presId="urn:microsoft.com/office/officeart/2005/8/layout/orgChart1"/>
    <dgm:cxn modelId="{2EACFA58-81AB-41DA-BB29-73FDA188268F}" type="presParOf" srcId="{CB555963-33D8-4010-ADAE-64029CF93B59}" destId="{7C273723-2E51-4B8D-A7C8-9C89C0E3C0B6}" srcOrd="1" destOrd="0" presId="urn:microsoft.com/office/officeart/2005/8/layout/orgChart1"/>
    <dgm:cxn modelId="{EE8CAE16-5939-41AB-89F1-B5625ACFEF44}" type="presParOf" srcId="{CB555963-33D8-4010-ADAE-64029CF93B59}" destId="{98B4A825-BDF7-4592-95C1-FEC50EAAD826}" srcOrd="2" destOrd="0" presId="urn:microsoft.com/office/officeart/2005/8/layout/orgChart1"/>
    <dgm:cxn modelId="{8880ED0F-F8B2-45BF-8060-80518D92C26A}" type="presParOf" srcId="{8C5FC0EF-512C-41A3-B557-1AB49FF36C24}" destId="{BF272EEE-581E-44FF-BED1-AB4B994AE82C}" srcOrd="2" destOrd="0" presId="urn:microsoft.com/office/officeart/2005/8/layout/orgChart1"/>
    <dgm:cxn modelId="{BFA0EC98-0EFE-4B17-AE91-6D296EABBF4D}" type="presParOf" srcId="{073407F9-9BE7-4051-B13F-28C0F4DBFF8A}" destId="{4A039576-C471-4494-891E-C65E249FC592}" srcOrd="4" destOrd="0" presId="urn:microsoft.com/office/officeart/2005/8/layout/orgChart1"/>
    <dgm:cxn modelId="{069B62E3-9DE5-40D1-8EAB-AEF4615B46E0}" type="presParOf" srcId="{073407F9-9BE7-4051-B13F-28C0F4DBFF8A}" destId="{F1D5A511-207A-450B-9725-59E05586D98B}" srcOrd="5" destOrd="0" presId="urn:microsoft.com/office/officeart/2005/8/layout/orgChart1"/>
    <dgm:cxn modelId="{69352559-CC2F-455D-A97A-7D83B8D04973}" type="presParOf" srcId="{F1D5A511-207A-450B-9725-59E05586D98B}" destId="{A91F3963-96E4-4174-8CCE-4B805EFFB275}" srcOrd="0" destOrd="0" presId="urn:microsoft.com/office/officeart/2005/8/layout/orgChart1"/>
    <dgm:cxn modelId="{65512C36-C3AB-4E0E-9993-514DEFBBC48E}" type="presParOf" srcId="{A91F3963-96E4-4174-8CCE-4B805EFFB275}" destId="{113FD62F-A1E0-45AB-A5FC-D0C405087DE6}" srcOrd="0" destOrd="0" presId="urn:microsoft.com/office/officeart/2005/8/layout/orgChart1"/>
    <dgm:cxn modelId="{AEB7767B-0C78-4EDB-8299-3344A068098D}" type="presParOf" srcId="{A91F3963-96E4-4174-8CCE-4B805EFFB275}" destId="{146A8288-C390-4E33-9677-9D0202BA7A6A}" srcOrd="1" destOrd="0" presId="urn:microsoft.com/office/officeart/2005/8/layout/orgChart1"/>
    <dgm:cxn modelId="{A5B7A89A-DBDC-4BF9-9372-32B0C60ADC4C}" type="presParOf" srcId="{F1D5A511-207A-450B-9725-59E05586D98B}" destId="{027482E0-6C22-4D9F-A525-90BCF273D149}" srcOrd="1" destOrd="0" presId="urn:microsoft.com/office/officeart/2005/8/layout/orgChart1"/>
    <dgm:cxn modelId="{6A09ABF2-E3F1-483F-99D9-DD8028452D73}" type="presParOf" srcId="{027482E0-6C22-4D9F-A525-90BCF273D149}" destId="{7D3FE51D-BC38-4341-BF07-8063E1801FA8}" srcOrd="0" destOrd="0" presId="urn:microsoft.com/office/officeart/2005/8/layout/orgChart1"/>
    <dgm:cxn modelId="{B79D878D-6AB3-4064-A86B-9AD7EE8F0E85}" type="presParOf" srcId="{027482E0-6C22-4D9F-A525-90BCF273D149}" destId="{C947A5DC-BD50-4309-8A4E-11B83D6F5CF3}" srcOrd="1" destOrd="0" presId="urn:microsoft.com/office/officeart/2005/8/layout/orgChart1"/>
    <dgm:cxn modelId="{1AD8DA64-2E00-44B1-B3AA-D6E924944C0D}" type="presParOf" srcId="{C947A5DC-BD50-4309-8A4E-11B83D6F5CF3}" destId="{A4CAC3E8-0663-4335-B803-92E5BC26D299}" srcOrd="0" destOrd="0" presId="urn:microsoft.com/office/officeart/2005/8/layout/orgChart1"/>
    <dgm:cxn modelId="{720E6E83-25AC-466D-B421-5FAC896FC629}" type="presParOf" srcId="{A4CAC3E8-0663-4335-B803-92E5BC26D299}" destId="{DC9896E9-C5F9-4061-8DB2-CF6A916A2920}" srcOrd="0" destOrd="0" presId="urn:microsoft.com/office/officeart/2005/8/layout/orgChart1"/>
    <dgm:cxn modelId="{5E88EFEB-FBF3-49CD-881F-783266D19764}" type="presParOf" srcId="{A4CAC3E8-0663-4335-B803-92E5BC26D299}" destId="{5A34138B-D164-47C4-AB83-AA7CCB4F9FB7}" srcOrd="1" destOrd="0" presId="urn:microsoft.com/office/officeart/2005/8/layout/orgChart1"/>
    <dgm:cxn modelId="{BC1D351B-9C98-4171-9810-E23F55E2631D}" type="presParOf" srcId="{C947A5DC-BD50-4309-8A4E-11B83D6F5CF3}" destId="{648D54BC-34BF-4F6D-A9D8-8A5B842EAF4D}" srcOrd="1" destOrd="0" presId="urn:microsoft.com/office/officeart/2005/8/layout/orgChart1"/>
    <dgm:cxn modelId="{22F0C75F-AD28-4D14-B0FA-156D36C853BE}" type="presParOf" srcId="{C947A5DC-BD50-4309-8A4E-11B83D6F5CF3}" destId="{633AE802-EE6D-4338-A3FA-DC12DA6BE469}" srcOrd="2" destOrd="0" presId="urn:microsoft.com/office/officeart/2005/8/layout/orgChart1"/>
    <dgm:cxn modelId="{928D914A-1B61-4F46-A038-3C7D4BBDBEC2}" type="presParOf" srcId="{F1D5A511-207A-450B-9725-59E05586D98B}" destId="{A8536EA9-A818-4676-A26D-DF3A4563EC10}" srcOrd="2" destOrd="0" presId="urn:microsoft.com/office/officeart/2005/8/layout/orgChart1"/>
    <dgm:cxn modelId="{AE166453-D0D5-4914-922F-317E3380B82F}" type="presParOf" srcId="{073407F9-9BE7-4051-B13F-28C0F4DBFF8A}" destId="{AF491605-C522-48D1-B8A3-2AC2EBBB917F}" srcOrd="6" destOrd="0" presId="urn:microsoft.com/office/officeart/2005/8/layout/orgChart1"/>
    <dgm:cxn modelId="{B8013DB9-C0F9-46E8-BB17-BACDC9B75A6D}" type="presParOf" srcId="{073407F9-9BE7-4051-B13F-28C0F4DBFF8A}" destId="{C2BF25DB-989E-45C6-A005-6C029585F277}" srcOrd="7" destOrd="0" presId="urn:microsoft.com/office/officeart/2005/8/layout/orgChart1"/>
    <dgm:cxn modelId="{F529EDAA-D527-4D14-B227-D54544DEDFBC}" type="presParOf" srcId="{C2BF25DB-989E-45C6-A005-6C029585F277}" destId="{E8A4D76D-253A-4F1A-9FE7-0E2873434768}" srcOrd="0" destOrd="0" presId="urn:microsoft.com/office/officeart/2005/8/layout/orgChart1"/>
    <dgm:cxn modelId="{D4640100-AA7B-43CF-8BFC-2FC52004B4BB}" type="presParOf" srcId="{E8A4D76D-253A-4F1A-9FE7-0E2873434768}" destId="{5063A309-DE38-4F0A-A43D-F2E7E74E512F}" srcOrd="0" destOrd="0" presId="urn:microsoft.com/office/officeart/2005/8/layout/orgChart1"/>
    <dgm:cxn modelId="{2E57779C-80B4-4468-985D-DCFCE77DCAB1}" type="presParOf" srcId="{E8A4D76D-253A-4F1A-9FE7-0E2873434768}" destId="{9D6BF6E9-4355-4528-8082-18C567A0FC8C}" srcOrd="1" destOrd="0" presId="urn:microsoft.com/office/officeart/2005/8/layout/orgChart1"/>
    <dgm:cxn modelId="{3ACFA5CA-36DA-4B1C-BA2D-8504112F74D7}" type="presParOf" srcId="{C2BF25DB-989E-45C6-A005-6C029585F277}" destId="{C09485E8-5E84-4770-AFC1-981A5AC0FDEC}" srcOrd="1" destOrd="0" presId="urn:microsoft.com/office/officeart/2005/8/layout/orgChart1"/>
    <dgm:cxn modelId="{A015709C-0FD8-49AA-8B53-059D32F49424}" type="presParOf" srcId="{C09485E8-5E84-4770-AFC1-981A5AC0FDEC}" destId="{CA9E8A83-68A7-4F7F-AE9B-0F1D72BEC3F1}" srcOrd="0" destOrd="0" presId="urn:microsoft.com/office/officeart/2005/8/layout/orgChart1"/>
    <dgm:cxn modelId="{C43D8321-A4A8-47B6-A4D2-504F100125E0}" type="presParOf" srcId="{C09485E8-5E84-4770-AFC1-981A5AC0FDEC}" destId="{ADA3E914-FA83-4ED1-B2DE-68174408CD87}" srcOrd="1" destOrd="0" presId="urn:microsoft.com/office/officeart/2005/8/layout/orgChart1"/>
    <dgm:cxn modelId="{461D436A-4B63-4ABA-99DF-9F4B2A469A99}" type="presParOf" srcId="{ADA3E914-FA83-4ED1-B2DE-68174408CD87}" destId="{7A84DA4D-AE7E-4E39-B96E-122E608B5C36}" srcOrd="0" destOrd="0" presId="urn:microsoft.com/office/officeart/2005/8/layout/orgChart1"/>
    <dgm:cxn modelId="{113E4C1F-AFC0-4F35-BFE0-77F5178400FB}" type="presParOf" srcId="{7A84DA4D-AE7E-4E39-B96E-122E608B5C36}" destId="{A36EBB98-B9FD-4AFD-876A-ECC2D0486CF6}" srcOrd="0" destOrd="0" presId="urn:microsoft.com/office/officeart/2005/8/layout/orgChart1"/>
    <dgm:cxn modelId="{C2F2C26C-BBDD-49DA-BFBA-D640433C5196}" type="presParOf" srcId="{7A84DA4D-AE7E-4E39-B96E-122E608B5C36}" destId="{D492E975-535E-4FBE-A58C-4448622D0FBC}" srcOrd="1" destOrd="0" presId="urn:microsoft.com/office/officeart/2005/8/layout/orgChart1"/>
    <dgm:cxn modelId="{B14676B5-D231-4760-8D06-302B30A98473}" type="presParOf" srcId="{ADA3E914-FA83-4ED1-B2DE-68174408CD87}" destId="{A3D3BD22-5EB1-40FE-9527-5A781F9C0D03}" srcOrd="1" destOrd="0" presId="urn:microsoft.com/office/officeart/2005/8/layout/orgChart1"/>
    <dgm:cxn modelId="{2DCFD24E-45FA-45D6-A87C-94CD5D50835F}" type="presParOf" srcId="{ADA3E914-FA83-4ED1-B2DE-68174408CD87}" destId="{9A6525B7-4C97-42FF-8F59-DE94CB9E8857}" srcOrd="2" destOrd="0" presId="urn:microsoft.com/office/officeart/2005/8/layout/orgChart1"/>
    <dgm:cxn modelId="{A23E52C4-25FC-4620-AD09-8F4B34224894}" type="presParOf" srcId="{C2BF25DB-989E-45C6-A005-6C029585F277}" destId="{E487312E-4CD4-49E3-BDC1-C085A8AF2E97}" srcOrd="2" destOrd="0" presId="urn:microsoft.com/office/officeart/2005/8/layout/orgChart1"/>
    <dgm:cxn modelId="{486D3CF8-0BAA-48E1-9118-4CE0D5E65E51}" type="presParOf" srcId="{073407F9-9BE7-4051-B13F-28C0F4DBFF8A}" destId="{3E25DB31-CB57-4853-B4B3-B9BC604FE6D3}" srcOrd="8" destOrd="0" presId="urn:microsoft.com/office/officeart/2005/8/layout/orgChart1"/>
    <dgm:cxn modelId="{620CFBCB-9EA6-402F-A6FD-831107CAE820}" type="presParOf" srcId="{073407F9-9BE7-4051-B13F-28C0F4DBFF8A}" destId="{9EBD753E-98E4-4463-8067-3B074604F429}" srcOrd="9" destOrd="0" presId="urn:microsoft.com/office/officeart/2005/8/layout/orgChart1"/>
    <dgm:cxn modelId="{F526EA71-3D3F-4609-84EC-52DDABE41693}" type="presParOf" srcId="{9EBD753E-98E4-4463-8067-3B074604F429}" destId="{E704A894-ADD1-4F5C-95F3-F5F7C2EC689F}" srcOrd="0" destOrd="0" presId="urn:microsoft.com/office/officeart/2005/8/layout/orgChart1"/>
    <dgm:cxn modelId="{CEEF8940-583A-4593-B6B4-AF6E2EC84E2D}" type="presParOf" srcId="{E704A894-ADD1-4F5C-95F3-F5F7C2EC689F}" destId="{0FFCA64F-BEDE-4773-96E6-A91C4EBD2423}" srcOrd="0" destOrd="0" presId="urn:microsoft.com/office/officeart/2005/8/layout/orgChart1"/>
    <dgm:cxn modelId="{A883E2A4-30A9-42D9-A814-15DCF08534B0}" type="presParOf" srcId="{E704A894-ADD1-4F5C-95F3-F5F7C2EC689F}" destId="{F9249D07-1E87-4B49-AEA0-13E7A17DBC23}" srcOrd="1" destOrd="0" presId="urn:microsoft.com/office/officeart/2005/8/layout/orgChart1"/>
    <dgm:cxn modelId="{00E99B71-A945-4AA7-AEB4-79F4D2AD8665}" type="presParOf" srcId="{9EBD753E-98E4-4463-8067-3B074604F429}" destId="{9FB20DDA-EDBD-4838-922E-68CA8812980C}" srcOrd="1" destOrd="0" presId="urn:microsoft.com/office/officeart/2005/8/layout/orgChart1"/>
    <dgm:cxn modelId="{D6E9F05B-6AE3-41C1-AEEF-0AA262026A39}" type="presParOf" srcId="{9FB20DDA-EDBD-4838-922E-68CA8812980C}" destId="{4DA7FA65-25DB-4583-A89A-064069A14A2E}" srcOrd="0" destOrd="0" presId="urn:microsoft.com/office/officeart/2005/8/layout/orgChart1"/>
    <dgm:cxn modelId="{285DC8DC-4C56-432A-980F-74BDB55087FD}" type="presParOf" srcId="{9FB20DDA-EDBD-4838-922E-68CA8812980C}" destId="{FACF7AB4-5DCF-4D19-9B43-1F94BE281274}" srcOrd="1" destOrd="0" presId="urn:microsoft.com/office/officeart/2005/8/layout/orgChart1"/>
    <dgm:cxn modelId="{5C8E4AC1-FFB3-47B1-ADC1-BE3BEEE71C11}" type="presParOf" srcId="{FACF7AB4-5DCF-4D19-9B43-1F94BE281274}" destId="{0D0063AC-3CB4-4D04-B177-945222385191}" srcOrd="0" destOrd="0" presId="urn:microsoft.com/office/officeart/2005/8/layout/orgChart1"/>
    <dgm:cxn modelId="{C6B04923-A94A-4198-8A00-C8C4B177EFA5}" type="presParOf" srcId="{0D0063AC-3CB4-4D04-B177-945222385191}" destId="{AC311405-348D-4D55-A328-4DD7011842C9}" srcOrd="0" destOrd="0" presId="urn:microsoft.com/office/officeart/2005/8/layout/orgChart1"/>
    <dgm:cxn modelId="{419DC45E-5714-4E79-AFC4-DC023BCD2F6A}" type="presParOf" srcId="{0D0063AC-3CB4-4D04-B177-945222385191}" destId="{55EC6571-891E-4576-B36B-D6E5400B4511}" srcOrd="1" destOrd="0" presId="urn:microsoft.com/office/officeart/2005/8/layout/orgChart1"/>
    <dgm:cxn modelId="{F3DA94C7-948A-449E-A807-FA76ED5FEACC}" type="presParOf" srcId="{FACF7AB4-5DCF-4D19-9B43-1F94BE281274}" destId="{1B49D36C-3EBF-420B-8959-891067573496}" srcOrd="1" destOrd="0" presId="urn:microsoft.com/office/officeart/2005/8/layout/orgChart1"/>
    <dgm:cxn modelId="{9B739BBB-F3CE-453B-B90D-BC5ED745E007}" type="presParOf" srcId="{FACF7AB4-5DCF-4D19-9B43-1F94BE281274}" destId="{A36EE0CD-C394-4CD0-BEEB-BF59247D2A3A}" srcOrd="2" destOrd="0" presId="urn:microsoft.com/office/officeart/2005/8/layout/orgChart1"/>
    <dgm:cxn modelId="{4BF2546A-90D9-47FB-8176-22EACAE9C70C}" type="presParOf" srcId="{9EBD753E-98E4-4463-8067-3B074604F429}" destId="{0006D154-2906-421B-8E30-1C0E18032788}" srcOrd="2" destOrd="0" presId="urn:microsoft.com/office/officeart/2005/8/layout/orgChart1"/>
    <dgm:cxn modelId="{A8A5BD6C-12F8-421D-96DC-D539D69EA4EB}" type="presParOf" srcId="{073407F9-9BE7-4051-B13F-28C0F4DBFF8A}" destId="{7EA955FB-CBF1-4C74-8C4A-894134742876}" srcOrd="10" destOrd="0" presId="urn:microsoft.com/office/officeart/2005/8/layout/orgChart1"/>
    <dgm:cxn modelId="{05DA568D-E701-4409-AB16-9DBCD0101B14}" type="presParOf" srcId="{073407F9-9BE7-4051-B13F-28C0F4DBFF8A}" destId="{B932379F-FCB0-432F-B7FB-4A10322D5DDF}" srcOrd="11" destOrd="0" presId="urn:microsoft.com/office/officeart/2005/8/layout/orgChart1"/>
    <dgm:cxn modelId="{59E765C1-3BE1-4D46-9F77-D72B042346AE}" type="presParOf" srcId="{B932379F-FCB0-432F-B7FB-4A10322D5DDF}" destId="{08ADF890-472C-44B5-8A99-F6FB5852B2AF}" srcOrd="0" destOrd="0" presId="urn:microsoft.com/office/officeart/2005/8/layout/orgChart1"/>
    <dgm:cxn modelId="{B903C676-7CE2-42A0-B862-695DBF9C3C93}" type="presParOf" srcId="{08ADF890-472C-44B5-8A99-F6FB5852B2AF}" destId="{0A368889-BCFD-42F4-87CE-717559C253FB}" srcOrd="0" destOrd="0" presId="urn:microsoft.com/office/officeart/2005/8/layout/orgChart1"/>
    <dgm:cxn modelId="{1EBD7E49-8AB7-44C7-AE70-A8C0CEDB59B0}" type="presParOf" srcId="{08ADF890-472C-44B5-8A99-F6FB5852B2AF}" destId="{D368B16A-F650-4CC1-8368-27C464F44E4A}" srcOrd="1" destOrd="0" presId="urn:microsoft.com/office/officeart/2005/8/layout/orgChart1"/>
    <dgm:cxn modelId="{C3A27861-50F3-4AAC-B9E9-FBB3B8933108}" type="presParOf" srcId="{B932379F-FCB0-432F-B7FB-4A10322D5DDF}" destId="{66D4336B-3CF6-4FF3-A8F1-30D66B45B239}" srcOrd="1" destOrd="0" presId="urn:microsoft.com/office/officeart/2005/8/layout/orgChart1"/>
    <dgm:cxn modelId="{125936B5-D130-4DA6-9844-15397A962E3B}" type="presParOf" srcId="{66D4336B-3CF6-4FF3-A8F1-30D66B45B239}" destId="{A1725ED7-5A66-454B-8E78-A688CAA80294}" srcOrd="0" destOrd="0" presId="urn:microsoft.com/office/officeart/2005/8/layout/orgChart1"/>
    <dgm:cxn modelId="{FCC9392D-A063-4FE1-81ED-1F4D57061D5B}" type="presParOf" srcId="{66D4336B-3CF6-4FF3-A8F1-30D66B45B239}" destId="{D64658ED-D3DC-4375-894D-A2199796ACCB}" srcOrd="1" destOrd="0" presId="urn:microsoft.com/office/officeart/2005/8/layout/orgChart1"/>
    <dgm:cxn modelId="{F5612778-3707-4130-B6A1-967C896EFFA6}" type="presParOf" srcId="{D64658ED-D3DC-4375-894D-A2199796ACCB}" destId="{5CEF9BCA-B506-4449-BC1D-EFC67CDE4823}" srcOrd="0" destOrd="0" presId="urn:microsoft.com/office/officeart/2005/8/layout/orgChart1"/>
    <dgm:cxn modelId="{AA49199A-F632-453E-9BA9-90A95E892174}" type="presParOf" srcId="{5CEF9BCA-B506-4449-BC1D-EFC67CDE4823}" destId="{44A5927F-5BE4-4BAF-9DD5-289B73C13FDD}" srcOrd="0" destOrd="0" presId="urn:microsoft.com/office/officeart/2005/8/layout/orgChart1"/>
    <dgm:cxn modelId="{21D31CFB-F948-4175-B5D7-FD57E911A34D}" type="presParOf" srcId="{5CEF9BCA-B506-4449-BC1D-EFC67CDE4823}" destId="{B0F81CE0-51A6-41D8-8C3E-2A09D87EA42A}" srcOrd="1" destOrd="0" presId="urn:microsoft.com/office/officeart/2005/8/layout/orgChart1"/>
    <dgm:cxn modelId="{90D17D7E-26C7-4E5F-9C87-08ACF8756AE5}" type="presParOf" srcId="{D64658ED-D3DC-4375-894D-A2199796ACCB}" destId="{0FFB106C-F777-470B-9E73-59E70BF65E10}" srcOrd="1" destOrd="0" presId="urn:microsoft.com/office/officeart/2005/8/layout/orgChart1"/>
    <dgm:cxn modelId="{486DF16F-D9EB-40F5-8DD2-846497AD37B3}" type="presParOf" srcId="{D64658ED-D3DC-4375-894D-A2199796ACCB}" destId="{F51F35DF-ACDE-4549-BFA9-BC5EC7250633}" srcOrd="2" destOrd="0" presId="urn:microsoft.com/office/officeart/2005/8/layout/orgChart1"/>
    <dgm:cxn modelId="{CB92FBD6-880D-4CF3-8371-0C9ABADA82ED}" type="presParOf" srcId="{B932379F-FCB0-432F-B7FB-4A10322D5DDF}" destId="{59FDB2F8-54AE-4B3A-8992-A74CC85077A8}" srcOrd="2" destOrd="0" presId="urn:microsoft.com/office/officeart/2005/8/layout/orgChart1"/>
    <dgm:cxn modelId="{DA0649BE-0F6E-4144-8A6B-10A8A291F3BC}" type="presParOf" srcId="{073407F9-9BE7-4051-B13F-28C0F4DBFF8A}" destId="{9A819D93-CD55-4D78-890C-9D1F1F239649}" srcOrd="12" destOrd="0" presId="urn:microsoft.com/office/officeart/2005/8/layout/orgChart1"/>
    <dgm:cxn modelId="{1314F94D-CBC0-40A8-ADF9-EAD70A2FA085}" type="presParOf" srcId="{073407F9-9BE7-4051-B13F-28C0F4DBFF8A}" destId="{D7A041C3-70C1-4C01-80A8-292DA13FA652}" srcOrd="13" destOrd="0" presId="urn:microsoft.com/office/officeart/2005/8/layout/orgChart1"/>
    <dgm:cxn modelId="{E1B18E4A-BA2F-46A3-A035-D066F793CC0A}" type="presParOf" srcId="{D7A041C3-70C1-4C01-80A8-292DA13FA652}" destId="{61871C22-5D36-4F64-9D56-1CBF9A614B42}" srcOrd="0" destOrd="0" presId="urn:microsoft.com/office/officeart/2005/8/layout/orgChart1"/>
    <dgm:cxn modelId="{152D4FA8-99CF-4071-905A-C6D87D7BE0D4}" type="presParOf" srcId="{61871C22-5D36-4F64-9D56-1CBF9A614B42}" destId="{7236E2EA-5B47-4E95-9281-547DDFFA425A}" srcOrd="0" destOrd="0" presId="urn:microsoft.com/office/officeart/2005/8/layout/orgChart1"/>
    <dgm:cxn modelId="{945CB0EE-2C72-4C0B-B54C-9A259BEF543D}" type="presParOf" srcId="{61871C22-5D36-4F64-9D56-1CBF9A614B42}" destId="{9C844FFB-9C9F-4AAE-A960-BE5917954010}" srcOrd="1" destOrd="0" presId="urn:microsoft.com/office/officeart/2005/8/layout/orgChart1"/>
    <dgm:cxn modelId="{6E8D7448-E626-442D-968E-0AED8FF17BE7}" type="presParOf" srcId="{D7A041C3-70C1-4C01-80A8-292DA13FA652}" destId="{F2772396-51C5-45D9-BDEE-8BA4721731DF}" srcOrd="1" destOrd="0" presId="urn:microsoft.com/office/officeart/2005/8/layout/orgChart1"/>
    <dgm:cxn modelId="{3346F84A-1C5D-433C-8E33-B5EC2B82868C}" type="presParOf" srcId="{F2772396-51C5-45D9-BDEE-8BA4721731DF}" destId="{1DEF9054-CA1E-47D6-97C2-DDD919D9667F}" srcOrd="0" destOrd="0" presId="urn:microsoft.com/office/officeart/2005/8/layout/orgChart1"/>
    <dgm:cxn modelId="{ED5E87ED-C8E5-444D-9BED-C443DE1C0809}" type="presParOf" srcId="{F2772396-51C5-45D9-BDEE-8BA4721731DF}" destId="{7138BDFF-C00C-4D07-96DD-ED190F26B5F9}" srcOrd="1" destOrd="0" presId="urn:microsoft.com/office/officeart/2005/8/layout/orgChart1"/>
    <dgm:cxn modelId="{9A0946B5-8C64-41D5-9808-7D38E62BB19E}" type="presParOf" srcId="{7138BDFF-C00C-4D07-96DD-ED190F26B5F9}" destId="{655F2CF4-5565-43FC-8A34-9757725D9854}" srcOrd="0" destOrd="0" presId="urn:microsoft.com/office/officeart/2005/8/layout/orgChart1"/>
    <dgm:cxn modelId="{10CFB5C8-69A0-45F5-8744-793D95641DA0}" type="presParOf" srcId="{655F2CF4-5565-43FC-8A34-9757725D9854}" destId="{ACEBEE26-C3B1-4112-A0C1-E56C7FE463F8}" srcOrd="0" destOrd="0" presId="urn:microsoft.com/office/officeart/2005/8/layout/orgChart1"/>
    <dgm:cxn modelId="{2BCAA8B4-D611-4DF8-8267-D67F6532D86D}" type="presParOf" srcId="{655F2CF4-5565-43FC-8A34-9757725D9854}" destId="{9F05F5C2-5272-4801-B0FF-065466CB5582}" srcOrd="1" destOrd="0" presId="urn:microsoft.com/office/officeart/2005/8/layout/orgChart1"/>
    <dgm:cxn modelId="{1C0EFECC-5F64-42B8-86C3-44557ADE145E}" type="presParOf" srcId="{7138BDFF-C00C-4D07-96DD-ED190F26B5F9}" destId="{7B55CE26-7061-4829-9CDB-D1C674FB8FC4}" srcOrd="1" destOrd="0" presId="urn:microsoft.com/office/officeart/2005/8/layout/orgChart1"/>
    <dgm:cxn modelId="{F890E622-2B0B-49A3-B639-1CD2DAA9B13E}" type="presParOf" srcId="{7138BDFF-C00C-4D07-96DD-ED190F26B5F9}" destId="{B0B3AE79-E056-4860-9D30-7AF1F8CBA073}" srcOrd="2" destOrd="0" presId="urn:microsoft.com/office/officeart/2005/8/layout/orgChart1"/>
    <dgm:cxn modelId="{172F8A72-2902-40C9-B4F8-95691A77F297}" type="presParOf" srcId="{D7A041C3-70C1-4C01-80A8-292DA13FA652}" destId="{20CD2843-E5C0-4A87-A514-5631C275DB58}" srcOrd="2" destOrd="0" presId="urn:microsoft.com/office/officeart/2005/8/layout/orgChart1"/>
    <dgm:cxn modelId="{5D2C36AC-1C30-4733-847C-2C619815D3CA}" type="presParOf" srcId="{073407F9-9BE7-4051-B13F-28C0F4DBFF8A}" destId="{A5ABCF2E-8B43-44E1-89F1-44B2D4E9CF22}" srcOrd="14" destOrd="0" presId="urn:microsoft.com/office/officeart/2005/8/layout/orgChart1"/>
    <dgm:cxn modelId="{95EBE3AD-3FB6-4E72-865C-DA099FEBAFF8}" type="presParOf" srcId="{073407F9-9BE7-4051-B13F-28C0F4DBFF8A}" destId="{AA94E1C6-B7F4-4CDF-9D85-35E2053BCBFB}" srcOrd="15" destOrd="0" presId="urn:microsoft.com/office/officeart/2005/8/layout/orgChart1"/>
    <dgm:cxn modelId="{0227A0BB-51FB-4D1C-9A43-015118584DEE}" type="presParOf" srcId="{AA94E1C6-B7F4-4CDF-9D85-35E2053BCBFB}" destId="{E314483D-B790-424F-8328-717E04C7BE37}" srcOrd="0" destOrd="0" presId="urn:microsoft.com/office/officeart/2005/8/layout/orgChart1"/>
    <dgm:cxn modelId="{973A7775-DE8B-4548-9C7A-426A5F26430F}" type="presParOf" srcId="{E314483D-B790-424F-8328-717E04C7BE37}" destId="{909FCC6A-FF0F-4EB8-BEBB-256BCDFF9CC6}" srcOrd="0" destOrd="0" presId="urn:microsoft.com/office/officeart/2005/8/layout/orgChart1"/>
    <dgm:cxn modelId="{4E866656-1C14-4DDB-879A-903C1A3C12A6}" type="presParOf" srcId="{E314483D-B790-424F-8328-717E04C7BE37}" destId="{0DB8A206-EF9D-4BCF-AFA5-B73DD7D4CBE2}" srcOrd="1" destOrd="0" presId="urn:microsoft.com/office/officeart/2005/8/layout/orgChart1"/>
    <dgm:cxn modelId="{790A464F-84DA-42B2-95F5-A5C4A93C9B26}" type="presParOf" srcId="{AA94E1C6-B7F4-4CDF-9D85-35E2053BCBFB}" destId="{02352864-DB0D-46D1-A2EC-236C26843596}" srcOrd="1" destOrd="0" presId="urn:microsoft.com/office/officeart/2005/8/layout/orgChart1"/>
    <dgm:cxn modelId="{135EAEE4-3FA1-4E6E-B161-8BFDAFF81B2C}" type="presParOf" srcId="{02352864-DB0D-46D1-A2EC-236C26843596}" destId="{9F444372-D8B9-4E9F-896D-6A4465C0AF65}" srcOrd="0" destOrd="0" presId="urn:microsoft.com/office/officeart/2005/8/layout/orgChart1"/>
    <dgm:cxn modelId="{AE0F86A3-E996-4C5A-BAF8-C8050F2952AF}" type="presParOf" srcId="{02352864-DB0D-46D1-A2EC-236C26843596}" destId="{9CF6244C-3620-4F3D-898C-556027FD9943}" srcOrd="1" destOrd="0" presId="urn:microsoft.com/office/officeart/2005/8/layout/orgChart1"/>
    <dgm:cxn modelId="{1A3DF62E-C5AC-4CC3-AD35-6BC2ECDA9957}" type="presParOf" srcId="{9CF6244C-3620-4F3D-898C-556027FD9943}" destId="{8C0643BF-76DC-4085-88BE-902209885923}" srcOrd="0" destOrd="0" presId="urn:microsoft.com/office/officeart/2005/8/layout/orgChart1"/>
    <dgm:cxn modelId="{B829B46D-513A-4373-8B1C-DC3ACA3D3DEA}" type="presParOf" srcId="{8C0643BF-76DC-4085-88BE-902209885923}" destId="{D378F6C3-B3BB-4B8A-A465-D85CBFB025E4}" srcOrd="0" destOrd="0" presId="urn:microsoft.com/office/officeart/2005/8/layout/orgChart1"/>
    <dgm:cxn modelId="{2296AE47-6AB4-4F0C-984E-7E6543539F57}" type="presParOf" srcId="{8C0643BF-76DC-4085-88BE-902209885923}" destId="{F927C2C4-3778-4552-A0C1-C4EE67CD7730}" srcOrd="1" destOrd="0" presId="urn:microsoft.com/office/officeart/2005/8/layout/orgChart1"/>
    <dgm:cxn modelId="{FEA4D879-CC7F-4CF5-AD31-EBF32924AB26}" type="presParOf" srcId="{9CF6244C-3620-4F3D-898C-556027FD9943}" destId="{D480918E-DCC9-4F1B-B5D1-57ECA5286857}" srcOrd="1" destOrd="0" presId="urn:microsoft.com/office/officeart/2005/8/layout/orgChart1"/>
    <dgm:cxn modelId="{513C03F9-7312-4C57-8FB0-670FD7B69BA4}" type="presParOf" srcId="{9CF6244C-3620-4F3D-898C-556027FD9943}" destId="{CCF6799F-0433-4601-B2C4-B89240CB2610}" srcOrd="2" destOrd="0" presId="urn:microsoft.com/office/officeart/2005/8/layout/orgChart1"/>
    <dgm:cxn modelId="{C66DA50A-8843-4A43-9DDC-D4D11B595470}" type="presParOf" srcId="{AA94E1C6-B7F4-4CDF-9D85-35E2053BCBFB}" destId="{54DE6754-22E4-40B1-A8DF-F72A1DA54BB7}" srcOrd="2" destOrd="0" presId="urn:microsoft.com/office/officeart/2005/8/layout/orgChart1"/>
    <dgm:cxn modelId="{D8DA0188-5BBC-464B-A418-1A7B2E553E59}" type="presParOf" srcId="{073407F9-9BE7-4051-B13F-28C0F4DBFF8A}" destId="{D4535833-93D4-430E-BEFE-37CCCEDF228E}" srcOrd="16" destOrd="0" presId="urn:microsoft.com/office/officeart/2005/8/layout/orgChart1"/>
    <dgm:cxn modelId="{36C5B3CE-F480-44B3-AE05-27AAE2C5BB36}" type="presParOf" srcId="{073407F9-9BE7-4051-B13F-28C0F4DBFF8A}" destId="{517ADD41-091B-4D71-973D-B23F64013605}" srcOrd="17" destOrd="0" presId="urn:microsoft.com/office/officeart/2005/8/layout/orgChart1"/>
    <dgm:cxn modelId="{21A763A6-5CE4-4DFC-A9C2-A4B5E26C3DCB}" type="presParOf" srcId="{517ADD41-091B-4D71-973D-B23F64013605}" destId="{E6559941-610D-4D38-BC6C-C540EC6FC10E}" srcOrd="0" destOrd="0" presId="urn:microsoft.com/office/officeart/2005/8/layout/orgChart1"/>
    <dgm:cxn modelId="{5F20B56E-E6B8-424E-AF3E-EAF914667394}" type="presParOf" srcId="{E6559941-610D-4D38-BC6C-C540EC6FC10E}" destId="{F7FB9DA2-4C94-4E1B-A9FB-FDD82A3B302E}" srcOrd="0" destOrd="0" presId="urn:microsoft.com/office/officeart/2005/8/layout/orgChart1"/>
    <dgm:cxn modelId="{5A6256D5-6B7B-454D-AAC0-188F1CFBD656}" type="presParOf" srcId="{E6559941-610D-4D38-BC6C-C540EC6FC10E}" destId="{D9D8819A-2E08-4BCA-93E7-5F8C46B905C7}" srcOrd="1" destOrd="0" presId="urn:microsoft.com/office/officeart/2005/8/layout/orgChart1"/>
    <dgm:cxn modelId="{B211069A-4E5D-4D72-A7F3-0F4B7FAD30A7}" type="presParOf" srcId="{517ADD41-091B-4D71-973D-B23F64013605}" destId="{462572E8-69C5-4149-BAA9-446BEA119979}" srcOrd="1" destOrd="0" presId="urn:microsoft.com/office/officeart/2005/8/layout/orgChart1"/>
    <dgm:cxn modelId="{B25466D3-A9CC-420F-AC08-8797B847D090}" type="presParOf" srcId="{462572E8-69C5-4149-BAA9-446BEA119979}" destId="{DCBABDA5-CEEA-498C-B6E3-C084D80043C3}" srcOrd="0" destOrd="0" presId="urn:microsoft.com/office/officeart/2005/8/layout/orgChart1"/>
    <dgm:cxn modelId="{B171A1B6-5F7D-41D1-8F7A-34C6268BCC63}" type="presParOf" srcId="{462572E8-69C5-4149-BAA9-446BEA119979}" destId="{97B4F0C1-0BA3-4EBA-BAAC-95431E07A6FA}" srcOrd="1" destOrd="0" presId="urn:microsoft.com/office/officeart/2005/8/layout/orgChart1"/>
    <dgm:cxn modelId="{28B39B60-5148-4201-9A72-B5CD4A774E57}" type="presParOf" srcId="{97B4F0C1-0BA3-4EBA-BAAC-95431E07A6FA}" destId="{26814663-2A2D-4C58-9E89-C03F9D820DE9}" srcOrd="0" destOrd="0" presId="urn:microsoft.com/office/officeart/2005/8/layout/orgChart1"/>
    <dgm:cxn modelId="{BC6AB48A-034C-491B-9FF8-AA610533E716}" type="presParOf" srcId="{26814663-2A2D-4C58-9E89-C03F9D820DE9}" destId="{EDA394D9-C3AF-40C9-908B-A69BE8AAE2F2}" srcOrd="0" destOrd="0" presId="urn:microsoft.com/office/officeart/2005/8/layout/orgChart1"/>
    <dgm:cxn modelId="{FE122249-4AA5-4157-8864-FC21DD78C5D7}" type="presParOf" srcId="{26814663-2A2D-4C58-9E89-C03F9D820DE9}" destId="{DFE59190-2725-44C0-8498-AEF84794C440}" srcOrd="1" destOrd="0" presId="urn:microsoft.com/office/officeart/2005/8/layout/orgChart1"/>
    <dgm:cxn modelId="{D7305D70-FB0D-465A-83FC-3A09EC9E2E78}" type="presParOf" srcId="{97B4F0C1-0BA3-4EBA-BAAC-95431E07A6FA}" destId="{BADC44B5-C665-4FEE-9CE5-554DB6FF7FA0}" srcOrd="1" destOrd="0" presId="urn:microsoft.com/office/officeart/2005/8/layout/orgChart1"/>
    <dgm:cxn modelId="{BD3A9494-8225-423C-8DB5-2747165BF48F}" type="presParOf" srcId="{97B4F0C1-0BA3-4EBA-BAAC-95431E07A6FA}" destId="{85991F61-4262-4D52-9F45-C96C69824547}" srcOrd="2" destOrd="0" presId="urn:microsoft.com/office/officeart/2005/8/layout/orgChart1"/>
    <dgm:cxn modelId="{C7519E7B-561D-4824-83C9-345877A96B87}" type="presParOf" srcId="{517ADD41-091B-4D71-973D-B23F64013605}" destId="{9BB983BE-674A-4201-9E8A-D13FAE770276}" srcOrd="2" destOrd="0" presId="urn:microsoft.com/office/officeart/2005/8/layout/orgChart1"/>
    <dgm:cxn modelId="{A3B31576-2C51-49FF-A1A0-B036065DFD15}" type="presParOf" srcId="{A40A5955-6D97-4500-B6EB-251EDEF08FF0}" destId="{FD4F6850-69C0-4453-9F48-19591A8D3D8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ABDA5-CEEA-498C-B6E3-C084D80043C3}">
      <dsp:nvSpPr>
        <dsp:cNvPr id="0" name=""/>
        <dsp:cNvSpPr/>
      </dsp:nvSpPr>
      <dsp:spPr>
        <a:xfrm>
          <a:off x="15686121" y="5491489"/>
          <a:ext cx="240450" cy="912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2710"/>
              </a:lnTo>
              <a:lnTo>
                <a:pt x="240450" y="912710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535833-93D4-430E-BEFE-37CCCEDF228E}">
      <dsp:nvSpPr>
        <dsp:cNvPr id="0" name=""/>
        <dsp:cNvSpPr/>
      </dsp:nvSpPr>
      <dsp:spPr>
        <a:xfrm>
          <a:off x="8568781" y="4353355"/>
          <a:ext cx="7758541" cy="336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315"/>
              </a:lnTo>
              <a:lnTo>
                <a:pt x="7758541" y="168315"/>
              </a:lnTo>
              <a:lnTo>
                <a:pt x="7758541" y="336630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44372-D8B9-4E9F-896D-6A4465C0AF65}">
      <dsp:nvSpPr>
        <dsp:cNvPr id="0" name=""/>
        <dsp:cNvSpPr/>
      </dsp:nvSpPr>
      <dsp:spPr>
        <a:xfrm>
          <a:off x="13746485" y="5491489"/>
          <a:ext cx="240450" cy="1228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8294"/>
              </a:lnTo>
              <a:lnTo>
                <a:pt x="240450" y="1228294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ABCF2E-8B43-44E1-89F1-44B2D4E9CF22}">
      <dsp:nvSpPr>
        <dsp:cNvPr id="0" name=""/>
        <dsp:cNvSpPr/>
      </dsp:nvSpPr>
      <dsp:spPr>
        <a:xfrm>
          <a:off x="8568781" y="4353355"/>
          <a:ext cx="5818906" cy="336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315"/>
              </a:lnTo>
              <a:lnTo>
                <a:pt x="5818906" y="168315"/>
              </a:lnTo>
              <a:lnTo>
                <a:pt x="5818906" y="336630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EF9054-CA1E-47D6-97C2-DDD919D9667F}">
      <dsp:nvSpPr>
        <dsp:cNvPr id="0" name=""/>
        <dsp:cNvSpPr/>
      </dsp:nvSpPr>
      <dsp:spPr>
        <a:xfrm>
          <a:off x="11806850" y="5491489"/>
          <a:ext cx="240450" cy="905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433"/>
              </a:lnTo>
              <a:lnTo>
                <a:pt x="240450" y="905433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819D93-CD55-4D78-890C-9D1F1F239649}">
      <dsp:nvSpPr>
        <dsp:cNvPr id="0" name=""/>
        <dsp:cNvSpPr/>
      </dsp:nvSpPr>
      <dsp:spPr>
        <a:xfrm>
          <a:off x="8568781" y="4353355"/>
          <a:ext cx="3879270" cy="336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315"/>
              </a:lnTo>
              <a:lnTo>
                <a:pt x="3879270" y="168315"/>
              </a:lnTo>
              <a:lnTo>
                <a:pt x="3879270" y="336630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725ED7-5A66-454B-8E78-A688CAA80294}">
      <dsp:nvSpPr>
        <dsp:cNvPr id="0" name=""/>
        <dsp:cNvSpPr/>
      </dsp:nvSpPr>
      <dsp:spPr>
        <a:xfrm>
          <a:off x="9867215" y="5491489"/>
          <a:ext cx="240450" cy="1133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3352"/>
              </a:lnTo>
              <a:lnTo>
                <a:pt x="240450" y="1133352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A955FB-CBF1-4C74-8C4A-894134742876}">
      <dsp:nvSpPr>
        <dsp:cNvPr id="0" name=""/>
        <dsp:cNvSpPr/>
      </dsp:nvSpPr>
      <dsp:spPr>
        <a:xfrm>
          <a:off x="8568781" y="4353355"/>
          <a:ext cx="1939635" cy="336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315"/>
              </a:lnTo>
              <a:lnTo>
                <a:pt x="1939635" y="168315"/>
              </a:lnTo>
              <a:lnTo>
                <a:pt x="1939635" y="336630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7FA65-25DB-4583-A89A-064069A14A2E}">
      <dsp:nvSpPr>
        <dsp:cNvPr id="0" name=""/>
        <dsp:cNvSpPr/>
      </dsp:nvSpPr>
      <dsp:spPr>
        <a:xfrm>
          <a:off x="7927579" y="5491489"/>
          <a:ext cx="240450" cy="1224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4651"/>
              </a:lnTo>
              <a:lnTo>
                <a:pt x="240450" y="1224651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25DB31-CB57-4853-B4B3-B9BC604FE6D3}">
      <dsp:nvSpPr>
        <dsp:cNvPr id="0" name=""/>
        <dsp:cNvSpPr/>
      </dsp:nvSpPr>
      <dsp:spPr>
        <a:xfrm>
          <a:off x="8523061" y="4353355"/>
          <a:ext cx="91440" cy="336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6630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E8A83-68A7-4F7F-AE9B-0F1D72BEC3F1}">
      <dsp:nvSpPr>
        <dsp:cNvPr id="0" name=""/>
        <dsp:cNvSpPr/>
      </dsp:nvSpPr>
      <dsp:spPr>
        <a:xfrm>
          <a:off x="5987944" y="5491489"/>
          <a:ext cx="240450" cy="1049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9330"/>
              </a:lnTo>
              <a:lnTo>
                <a:pt x="240450" y="1049330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91605-C522-48D1-B8A3-2AC2EBBB917F}">
      <dsp:nvSpPr>
        <dsp:cNvPr id="0" name=""/>
        <dsp:cNvSpPr/>
      </dsp:nvSpPr>
      <dsp:spPr>
        <a:xfrm>
          <a:off x="6629146" y="4353355"/>
          <a:ext cx="1939635" cy="336630"/>
        </a:xfrm>
        <a:custGeom>
          <a:avLst/>
          <a:gdLst/>
          <a:ahLst/>
          <a:cxnLst/>
          <a:rect l="0" t="0" r="0" b="0"/>
          <a:pathLst>
            <a:path>
              <a:moveTo>
                <a:pt x="1939635" y="0"/>
              </a:moveTo>
              <a:lnTo>
                <a:pt x="1939635" y="168315"/>
              </a:lnTo>
              <a:lnTo>
                <a:pt x="0" y="168315"/>
              </a:lnTo>
              <a:lnTo>
                <a:pt x="0" y="336630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FE51D-BC38-4341-BF07-8063E1801FA8}">
      <dsp:nvSpPr>
        <dsp:cNvPr id="0" name=""/>
        <dsp:cNvSpPr/>
      </dsp:nvSpPr>
      <dsp:spPr>
        <a:xfrm>
          <a:off x="4048308" y="5491489"/>
          <a:ext cx="240450" cy="1080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757"/>
              </a:lnTo>
              <a:lnTo>
                <a:pt x="240450" y="1080757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39576-C471-4494-891E-C65E249FC592}">
      <dsp:nvSpPr>
        <dsp:cNvPr id="0" name=""/>
        <dsp:cNvSpPr/>
      </dsp:nvSpPr>
      <dsp:spPr>
        <a:xfrm>
          <a:off x="4689510" y="4353355"/>
          <a:ext cx="3879270" cy="336630"/>
        </a:xfrm>
        <a:custGeom>
          <a:avLst/>
          <a:gdLst/>
          <a:ahLst/>
          <a:cxnLst/>
          <a:rect l="0" t="0" r="0" b="0"/>
          <a:pathLst>
            <a:path>
              <a:moveTo>
                <a:pt x="3879270" y="0"/>
              </a:moveTo>
              <a:lnTo>
                <a:pt x="3879270" y="168315"/>
              </a:lnTo>
              <a:lnTo>
                <a:pt x="0" y="168315"/>
              </a:lnTo>
              <a:lnTo>
                <a:pt x="0" y="336630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ED6603-6418-4EDA-8EC9-364153663EE0}">
      <dsp:nvSpPr>
        <dsp:cNvPr id="0" name=""/>
        <dsp:cNvSpPr/>
      </dsp:nvSpPr>
      <dsp:spPr>
        <a:xfrm>
          <a:off x="2108673" y="5491489"/>
          <a:ext cx="240450" cy="1040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0418"/>
              </a:lnTo>
              <a:lnTo>
                <a:pt x="240450" y="1040418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048BAE-40A8-4FE4-8A0F-F056AB4AD6B3}">
      <dsp:nvSpPr>
        <dsp:cNvPr id="0" name=""/>
        <dsp:cNvSpPr/>
      </dsp:nvSpPr>
      <dsp:spPr>
        <a:xfrm>
          <a:off x="2749875" y="4353355"/>
          <a:ext cx="5818906" cy="336630"/>
        </a:xfrm>
        <a:custGeom>
          <a:avLst/>
          <a:gdLst/>
          <a:ahLst/>
          <a:cxnLst/>
          <a:rect l="0" t="0" r="0" b="0"/>
          <a:pathLst>
            <a:path>
              <a:moveTo>
                <a:pt x="5818906" y="0"/>
              </a:moveTo>
              <a:lnTo>
                <a:pt x="5818906" y="168315"/>
              </a:lnTo>
              <a:lnTo>
                <a:pt x="0" y="168315"/>
              </a:lnTo>
              <a:lnTo>
                <a:pt x="0" y="336630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729FD-CDE2-494A-911B-37748DABB0C6}">
      <dsp:nvSpPr>
        <dsp:cNvPr id="0" name=""/>
        <dsp:cNvSpPr/>
      </dsp:nvSpPr>
      <dsp:spPr>
        <a:xfrm>
          <a:off x="169038" y="5491489"/>
          <a:ext cx="240450" cy="1002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2006"/>
              </a:lnTo>
              <a:lnTo>
                <a:pt x="240450" y="1002006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7E2DB-9E84-4EEB-A2F2-131A76B7A91D}">
      <dsp:nvSpPr>
        <dsp:cNvPr id="0" name=""/>
        <dsp:cNvSpPr/>
      </dsp:nvSpPr>
      <dsp:spPr>
        <a:xfrm>
          <a:off x="810239" y="4353355"/>
          <a:ext cx="7758541" cy="336630"/>
        </a:xfrm>
        <a:custGeom>
          <a:avLst/>
          <a:gdLst/>
          <a:ahLst/>
          <a:cxnLst/>
          <a:rect l="0" t="0" r="0" b="0"/>
          <a:pathLst>
            <a:path>
              <a:moveTo>
                <a:pt x="7758541" y="0"/>
              </a:moveTo>
              <a:lnTo>
                <a:pt x="7758541" y="168315"/>
              </a:lnTo>
              <a:lnTo>
                <a:pt x="0" y="168315"/>
              </a:lnTo>
              <a:lnTo>
                <a:pt x="0" y="336630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842CE1-6042-4DCA-B2D8-DD21A3DEFC23}">
      <dsp:nvSpPr>
        <dsp:cNvPr id="0" name=""/>
        <dsp:cNvSpPr/>
      </dsp:nvSpPr>
      <dsp:spPr>
        <a:xfrm>
          <a:off x="7767279" y="3551853"/>
          <a:ext cx="1603004" cy="801502"/>
        </a:xfrm>
        <a:prstGeom prst="rect">
          <a:avLst/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Costos</a:t>
          </a:r>
        </a:p>
      </dsp:txBody>
      <dsp:txXfrm>
        <a:off x="7767279" y="3551853"/>
        <a:ext cx="1603004" cy="801502"/>
      </dsp:txXfrm>
    </dsp:sp>
    <dsp:sp modelId="{FAEB816A-F460-4D95-BD9E-03B9750B715D}">
      <dsp:nvSpPr>
        <dsp:cNvPr id="0" name=""/>
        <dsp:cNvSpPr/>
      </dsp:nvSpPr>
      <dsp:spPr>
        <a:xfrm>
          <a:off x="8737" y="4689986"/>
          <a:ext cx="1603004" cy="801502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Costo unitario</a:t>
          </a:r>
        </a:p>
      </dsp:txBody>
      <dsp:txXfrm>
        <a:off x="8737" y="4689986"/>
        <a:ext cx="1603004" cy="801502"/>
      </dsp:txXfrm>
    </dsp:sp>
    <dsp:sp modelId="{6316F707-1D4E-4B7E-A56E-B5B36D90DA24}">
      <dsp:nvSpPr>
        <dsp:cNvPr id="0" name=""/>
        <dsp:cNvSpPr/>
      </dsp:nvSpPr>
      <dsp:spPr>
        <a:xfrm>
          <a:off x="409488" y="5828119"/>
          <a:ext cx="1603004" cy="1330750"/>
        </a:xfrm>
        <a:prstGeom prst="rect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Valor que corresponde a cada unidad producida o de servicioCosto primo.</a:t>
          </a:r>
        </a:p>
      </dsp:txBody>
      <dsp:txXfrm>
        <a:off x="409488" y="5828119"/>
        <a:ext cx="1603004" cy="1330750"/>
      </dsp:txXfrm>
    </dsp:sp>
    <dsp:sp modelId="{03983CDD-4BA2-4F7C-BA00-737274382D52}">
      <dsp:nvSpPr>
        <dsp:cNvPr id="0" name=""/>
        <dsp:cNvSpPr/>
      </dsp:nvSpPr>
      <dsp:spPr>
        <a:xfrm>
          <a:off x="1948372" y="4689986"/>
          <a:ext cx="1603004" cy="801502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Costo primo</a:t>
          </a:r>
        </a:p>
      </dsp:txBody>
      <dsp:txXfrm>
        <a:off x="1948372" y="4689986"/>
        <a:ext cx="1603004" cy="801502"/>
      </dsp:txXfrm>
    </dsp:sp>
    <dsp:sp modelId="{22729A3D-CA2F-4728-8ECA-333DE6B57349}">
      <dsp:nvSpPr>
        <dsp:cNvPr id="0" name=""/>
        <dsp:cNvSpPr/>
      </dsp:nvSpPr>
      <dsp:spPr>
        <a:xfrm>
          <a:off x="2349124" y="5828119"/>
          <a:ext cx="1603004" cy="1407574"/>
        </a:xfrm>
        <a:prstGeom prst="rect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Costos de los materiales directos y la mano de obra directa que intervienen en la fabricación</a:t>
          </a:r>
        </a:p>
      </dsp:txBody>
      <dsp:txXfrm>
        <a:off x="2349124" y="5828119"/>
        <a:ext cx="1603004" cy="1407574"/>
      </dsp:txXfrm>
    </dsp:sp>
    <dsp:sp modelId="{113FD62F-A1E0-45AB-A5FC-D0C405087DE6}">
      <dsp:nvSpPr>
        <dsp:cNvPr id="0" name=""/>
        <dsp:cNvSpPr/>
      </dsp:nvSpPr>
      <dsp:spPr>
        <a:xfrm>
          <a:off x="3888008" y="4689986"/>
          <a:ext cx="1603004" cy="801502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Costo de adquisición</a:t>
          </a:r>
        </a:p>
      </dsp:txBody>
      <dsp:txXfrm>
        <a:off x="3888008" y="4689986"/>
        <a:ext cx="1603004" cy="801502"/>
      </dsp:txXfrm>
    </dsp:sp>
    <dsp:sp modelId="{DC9896E9-C5F9-4061-8DB2-CF6A916A2920}">
      <dsp:nvSpPr>
        <dsp:cNvPr id="0" name=""/>
        <dsp:cNvSpPr/>
      </dsp:nvSpPr>
      <dsp:spPr>
        <a:xfrm>
          <a:off x="4288759" y="5828119"/>
          <a:ext cx="1603004" cy="1488253"/>
        </a:xfrm>
        <a:prstGeom prst="rect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kern="1200"/>
            <a:t>Valor factura más todos los gastos necesarios para llevar el producto o material hasta la planta.</a:t>
          </a:r>
        </a:p>
      </dsp:txBody>
      <dsp:txXfrm>
        <a:off x="4288759" y="5828119"/>
        <a:ext cx="1603004" cy="1488253"/>
      </dsp:txXfrm>
    </dsp:sp>
    <dsp:sp modelId="{5063A309-DE38-4F0A-A43D-F2E7E74E512F}">
      <dsp:nvSpPr>
        <dsp:cNvPr id="0" name=""/>
        <dsp:cNvSpPr/>
      </dsp:nvSpPr>
      <dsp:spPr>
        <a:xfrm>
          <a:off x="5827643" y="4689986"/>
          <a:ext cx="1603004" cy="801502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Costo incurrido</a:t>
          </a:r>
        </a:p>
      </dsp:txBody>
      <dsp:txXfrm>
        <a:off x="5827643" y="4689986"/>
        <a:ext cx="1603004" cy="801502"/>
      </dsp:txXfrm>
    </dsp:sp>
    <dsp:sp modelId="{A36EBB98-B9FD-4AFD-876A-ECC2D0486CF6}">
      <dsp:nvSpPr>
        <dsp:cNvPr id="0" name=""/>
        <dsp:cNvSpPr/>
      </dsp:nvSpPr>
      <dsp:spPr>
        <a:xfrm>
          <a:off x="6228394" y="5828119"/>
          <a:ext cx="1603004" cy="1425399"/>
        </a:xfrm>
        <a:prstGeom prst="rect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kern="1200" dirty="0"/>
            <a:t>Incluye materia prima directa, mano de obra directa y gastos indirectos de fabricación del </a:t>
          </a:r>
          <a:r>
            <a:rPr lang="es-MX" sz="1400" b="0" kern="1200" dirty="0" err="1"/>
            <a:t>perido</a:t>
          </a:r>
          <a:r>
            <a:rPr lang="es-MX" sz="1400" b="0" kern="1200" dirty="0"/>
            <a:t> actual</a:t>
          </a:r>
        </a:p>
      </dsp:txBody>
      <dsp:txXfrm>
        <a:off x="6228394" y="5828119"/>
        <a:ext cx="1603004" cy="1425399"/>
      </dsp:txXfrm>
    </dsp:sp>
    <dsp:sp modelId="{0FFCA64F-BEDE-4773-96E6-A91C4EBD2423}">
      <dsp:nvSpPr>
        <dsp:cNvPr id="0" name=""/>
        <dsp:cNvSpPr/>
      </dsp:nvSpPr>
      <dsp:spPr>
        <a:xfrm>
          <a:off x="7767279" y="4689986"/>
          <a:ext cx="1603004" cy="801502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Costo de producción</a:t>
          </a:r>
        </a:p>
      </dsp:txBody>
      <dsp:txXfrm>
        <a:off x="7767279" y="4689986"/>
        <a:ext cx="1603004" cy="801502"/>
      </dsp:txXfrm>
    </dsp:sp>
    <dsp:sp modelId="{AC311405-348D-4D55-A328-4DD7011842C9}">
      <dsp:nvSpPr>
        <dsp:cNvPr id="0" name=""/>
        <dsp:cNvSpPr/>
      </dsp:nvSpPr>
      <dsp:spPr>
        <a:xfrm>
          <a:off x="8168030" y="5828119"/>
          <a:ext cx="1603004" cy="1776040"/>
        </a:xfrm>
        <a:prstGeom prst="rect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Se aplican para transformar la materia prima en productos terminados o semielaborados usando trabajo, maquinaria y equipo.</a:t>
          </a:r>
        </a:p>
      </dsp:txBody>
      <dsp:txXfrm>
        <a:off x="8168030" y="5828119"/>
        <a:ext cx="1603004" cy="1776040"/>
      </dsp:txXfrm>
    </dsp:sp>
    <dsp:sp modelId="{0A368889-BCFD-42F4-87CE-717559C253FB}">
      <dsp:nvSpPr>
        <dsp:cNvPr id="0" name=""/>
        <dsp:cNvSpPr/>
      </dsp:nvSpPr>
      <dsp:spPr>
        <a:xfrm>
          <a:off x="9706914" y="4689986"/>
          <a:ext cx="1603004" cy="801502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Costo de transformación</a:t>
          </a:r>
          <a:endParaRPr lang="es-MX" sz="1400" kern="1200" dirty="0"/>
        </a:p>
      </dsp:txBody>
      <dsp:txXfrm>
        <a:off x="9706914" y="4689986"/>
        <a:ext cx="1603004" cy="801502"/>
      </dsp:txXfrm>
    </dsp:sp>
    <dsp:sp modelId="{44A5927F-5BE4-4BAF-9DD5-289B73C13FDD}">
      <dsp:nvSpPr>
        <dsp:cNvPr id="0" name=""/>
        <dsp:cNvSpPr/>
      </dsp:nvSpPr>
      <dsp:spPr>
        <a:xfrm>
          <a:off x="10107665" y="5828119"/>
          <a:ext cx="1603004" cy="1593442"/>
        </a:xfrm>
        <a:prstGeom prst="rect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Es mano de obra directa y gastos indirectos de fabricación para la transformación de la materia prima en producto terminado.</a:t>
          </a:r>
        </a:p>
      </dsp:txBody>
      <dsp:txXfrm>
        <a:off x="10107665" y="5828119"/>
        <a:ext cx="1603004" cy="1593442"/>
      </dsp:txXfrm>
    </dsp:sp>
    <dsp:sp modelId="{7236E2EA-5B47-4E95-9281-547DDFFA425A}">
      <dsp:nvSpPr>
        <dsp:cNvPr id="0" name=""/>
        <dsp:cNvSpPr/>
      </dsp:nvSpPr>
      <dsp:spPr>
        <a:xfrm>
          <a:off x="11646550" y="4689986"/>
          <a:ext cx="1603004" cy="801502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Costo de producción de lo vendido</a:t>
          </a:r>
        </a:p>
      </dsp:txBody>
      <dsp:txXfrm>
        <a:off x="11646550" y="4689986"/>
        <a:ext cx="1603004" cy="801502"/>
      </dsp:txXfrm>
    </dsp:sp>
    <dsp:sp modelId="{ACEBEE26-C3B1-4112-A0C1-E56C7FE463F8}">
      <dsp:nvSpPr>
        <dsp:cNvPr id="0" name=""/>
        <dsp:cNvSpPr/>
      </dsp:nvSpPr>
      <dsp:spPr>
        <a:xfrm>
          <a:off x="12047301" y="5828119"/>
          <a:ext cx="1603004" cy="1137604"/>
        </a:xfrm>
        <a:prstGeom prst="rect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Costo de los productos vendidos, incluyendo su adquisición</a:t>
          </a:r>
        </a:p>
      </dsp:txBody>
      <dsp:txXfrm>
        <a:off x="12047301" y="5828119"/>
        <a:ext cx="1603004" cy="1137604"/>
      </dsp:txXfrm>
    </dsp:sp>
    <dsp:sp modelId="{909FCC6A-FF0F-4EB8-BEBB-256BCDFF9CC6}">
      <dsp:nvSpPr>
        <dsp:cNvPr id="0" name=""/>
        <dsp:cNvSpPr/>
      </dsp:nvSpPr>
      <dsp:spPr>
        <a:xfrm>
          <a:off x="13586185" y="4689986"/>
          <a:ext cx="1603004" cy="801502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Costo de operación</a:t>
          </a:r>
        </a:p>
      </dsp:txBody>
      <dsp:txXfrm>
        <a:off x="13586185" y="4689986"/>
        <a:ext cx="1603004" cy="801502"/>
      </dsp:txXfrm>
    </dsp:sp>
    <dsp:sp modelId="{D378F6C3-B3BB-4B8A-A465-D85CBFB025E4}">
      <dsp:nvSpPr>
        <dsp:cNvPr id="0" name=""/>
        <dsp:cNvSpPr/>
      </dsp:nvSpPr>
      <dsp:spPr>
        <a:xfrm>
          <a:off x="13986936" y="5828119"/>
          <a:ext cx="1603004" cy="1783326"/>
        </a:xfrm>
        <a:prstGeom prst="rect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Se aplican para transformar la materia prima en productos terminados o semielaborados usando trabajo, maquinaria y equipo.</a:t>
          </a:r>
        </a:p>
      </dsp:txBody>
      <dsp:txXfrm>
        <a:off x="13986936" y="5828119"/>
        <a:ext cx="1603004" cy="1783326"/>
      </dsp:txXfrm>
    </dsp:sp>
    <dsp:sp modelId="{F7FB9DA2-4C94-4E1B-A9FB-FDD82A3B302E}">
      <dsp:nvSpPr>
        <dsp:cNvPr id="0" name=""/>
        <dsp:cNvSpPr/>
      </dsp:nvSpPr>
      <dsp:spPr>
        <a:xfrm>
          <a:off x="15525820" y="4689986"/>
          <a:ext cx="1603004" cy="801502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Costo total</a:t>
          </a:r>
        </a:p>
      </dsp:txBody>
      <dsp:txXfrm>
        <a:off x="15525820" y="4689986"/>
        <a:ext cx="1603004" cy="801502"/>
      </dsp:txXfrm>
    </dsp:sp>
    <dsp:sp modelId="{EDA394D9-C3AF-40C9-908B-A69BE8AAE2F2}">
      <dsp:nvSpPr>
        <dsp:cNvPr id="0" name=""/>
        <dsp:cNvSpPr/>
      </dsp:nvSpPr>
      <dsp:spPr>
        <a:xfrm>
          <a:off x="15926571" y="5828119"/>
          <a:ext cx="1603004" cy="1152159"/>
        </a:xfrm>
        <a:prstGeom prst="rect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Costo que representa el valor final invertido en un producto o en un servicio</a:t>
          </a:r>
        </a:p>
      </dsp:txBody>
      <dsp:txXfrm>
        <a:off x="15926571" y="5828119"/>
        <a:ext cx="1603004" cy="1152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0894" y="190273"/>
            <a:ext cx="14581260" cy="9906454"/>
            <a:chOff x="0" y="0"/>
            <a:chExt cx="3840332" cy="26091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40332" cy="2609107"/>
            </a:xfrm>
            <a:custGeom>
              <a:avLst/>
              <a:gdLst/>
              <a:ahLst/>
              <a:cxnLst/>
              <a:rect l="l" t="t" r="r" b="b"/>
              <a:pathLst>
                <a:path w="3840332" h="2609107">
                  <a:moveTo>
                    <a:pt x="0" y="0"/>
                  </a:moveTo>
                  <a:lnTo>
                    <a:pt x="3840332" y="0"/>
                  </a:lnTo>
                  <a:lnTo>
                    <a:pt x="3840332" y="2609107"/>
                  </a:lnTo>
                  <a:lnTo>
                    <a:pt x="0" y="2609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40332" cy="2647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84377" y="912731"/>
            <a:ext cx="6835743" cy="533731"/>
            <a:chOff x="0" y="0"/>
            <a:chExt cx="1800360" cy="14057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00360" cy="140571"/>
            </a:xfrm>
            <a:custGeom>
              <a:avLst/>
              <a:gdLst/>
              <a:ahLst/>
              <a:cxnLst/>
              <a:rect l="l" t="t" r="r" b="b"/>
              <a:pathLst>
                <a:path w="1800360" h="140571">
                  <a:moveTo>
                    <a:pt x="0" y="0"/>
                  </a:moveTo>
                  <a:lnTo>
                    <a:pt x="1800360" y="0"/>
                  </a:lnTo>
                  <a:lnTo>
                    <a:pt x="1800360" y="140571"/>
                  </a:lnTo>
                  <a:lnTo>
                    <a:pt x="0" y="140571"/>
                  </a:lnTo>
                  <a:close/>
                </a:path>
              </a:pathLst>
            </a:custGeom>
            <a:solidFill>
              <a:srgbClr val="FAE0E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800360" cy="17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60247" y="7340678"/>
            <a:ext cx="8697529" cy="1917622"/>
            <a:chOff x="0" y="0"/>
            <a:chExt cx="2290707" cy="50505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90707" cy="505053"/>
            </a:xfrm>
            <a:custGeom>
              <a:avLst/>
              <a:gdLst/>
              <a:ahLst/>
              <a:cxnLst/>
              <a:rect l="l" t="t" r="r" b="b"/>
              <a:pathLst>
                <a:path w="2290707" h="505053">
                  <a:moveTo>
                    <a:pt x="0" y="0"/>
                  </a:moveTo>
                  <a:lnTo>
                    <a:pt x="2290707" y="0"/>
                  </a:lnTo>
                  <a:lnTo>
                    <a:pt x="2290707" y="505053"/>
                  </a:lnTo>
                  <a:lnTo>
                    <a:pt x="0" y="505053"/>
                  </a:lnTo>
                  <a:close/>
                </a:path>
              </a:pathLst>
            </a:custGeom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290707" cy="5431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975424" y="1009931"/>
            <a:ext cx="6616927" cy="8229600"/>
            <a:chOff x="0" y="0"/>
            <a:chExt cx="1025135" cy="127498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25135" cy="1274980"/>
            </a:xfrm>
            <a:custGeom>
              <a:avLst/>
              <a:gdLst/>
              <a:ahLst/>
              <a:cxnLst/>
              <a:rect l="l" t="t" r="r" b="b"/>
              <a:pathLst>
                <a:path w="1025135" h="1274980">
                  <a:moveTo>
                    <a:pt x="0" y="0"/>
                  </a:moveTo>
                  <a:lnTo>
                    <a:pt x="1025135" y="0"/>
                  </a:lnTo>
                  <a:lnTo>
                    <a:pt x="1025135" y="1274980"/>
                  </a:lnTo>
                  <a:lnTo>
                    <a:pt x="0" y="1274980"/>
                  </a:lnTo>
                  <a:close/>
                </a:path>
              </a:pathLst>
            </a:custGeom>
            <a:blipFill>
              <a:blip r:embed="rId2"/>
              <a:stretch>
                <a:fillRect l="-43337" r="-43337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700" y="3097818"/>
            <a:ext cx="9360622" cy="2813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99"/>
              </a:lnSpc>
            </a:pPr>
            <a:r>
              <a:rPr lang="en-US" sz="9999">
                <a:solidFill>
                  <a:srgbClr val="000000"/>
                </a:solidFill>
                <a:latin typeface="The Seasons"/>
                <a:ea typeface="The Seasons"/>
                <a:cs typeface="The Seasons"/>
                <a:sym typeface="The Seasons"/>
              </a:rPr>
              <a:t>Actividad Integradora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22193" y="7644134"/>
            <a:ext cx="7834102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0"/>
              </a:lnSpc>
            </a:pPr>
            <a:r>
              <a:rPr lang="en-US" sz="30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Jennifer Gomez Portillo | Costos Historicos</a:t>
            </a:r>
          </a:p>
        </p:txBody>
      </p:sp>
      <p:sp>
        <p:nvSpPr>
          <p:cNvPr id="15" name="Freeform 15"/>
          <p:cNvSpPr/>
          <p:nvPr/>
        </p:nvSpPr>
        <p:spPr>
          <a:xfrm>
            <a:off x="340894" y="481747"/>
            <a:ext cx="1375613" cy="1929431"/>
          </a:xfrm>
          <a:custGeom>
            <a:avLst/>
            <a:gdLst/>
            <a:ahLst/>
            <a:cxnLst/>
            <a:rect l="l" t="t" r="r" b="b"/>
            <a:pathLst>
              <a:path w="1375613" h="1929431">
                <a:moveTo>
                  <a:pt x="0" y="0"/>
                </a:moveTo>
                <a:lnTo>
                  <a:pt x="1375612" y="0"/>
                </a:lnTo>
                <a:lnTo>
                  <a:pt x="1375612" y="1929430"/>
                </a:lnTo>
                <a:lnTo>
                  <a:pt x="0" y="19294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6" name="Freeform 16"/>
          <p:cNvSpPr/>
          <p:nvPr/>
        </p:nvSpPr>
        <p:spPr>
          <a:xfrm>
            <a:off x="8920120" y="231348"/>
            <a:ext cx="1892238" cy="2430227"/>
          </a:xfrm>
          <a:custGeom>
            <a:avLst/>
            <a:gdLst/>
            <a:ahLst/>
            <a:cxnLst/>
            <a:rect l="l" t="t" r="r" b="b"/>
            <a:pathLst>
              <a:path w="1892238" h="2430227">
                <a:moveTo>
                  <a:pt x="0" y="0"/>
                </a:moveTo>
                <a:lnTo>
                  <a:pt x="1892239" y="0"/>
                </a:lnTo>
                <a:lnTo>
                  <a:pt x="1892239" y="2430228"/>
                </a:lnTo>
                <a:lnTo>
                  <a:pt x="0" y="24302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7" name="TextBox 17"/>
          <p:cNvSpPr txBox="1"/>
          <p:nvPr/>
        </p:nvSpPr>
        <p:spPr>
          <a:xfrm>
            <a:off x="1480223" y="940749"/>
            <a:ext cx="8073550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UNIVERSIDAD JUÁREZ AUTÓNOMA DE TABASCO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1422484"/>
            <a:ext cx="8837062" cy="1007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b="1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División Académica de Ciencias Económicos Administrativas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91960" y="6415691"/>
            <a:ext cx="7834102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0"/>
              </a:lnSpc>
            </a:pPr>
            <a:r>
              <a:rPr lang="en-US" sz="30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Licenciatura en Contaduria Publica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22193" y="8347114"/>
            <a:ext cx="7834102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0"/>
              </a:lnSpc>
            </a:pPr>
            <a:r>
              <a:rPr lang="en-US" sz="30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Maestro: Ricardo Maglioni Montalvo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7175" y="247769"/>
            <a:ext cx="17773650" cy="9791462"/>
            <a:chOff x="0" y="0"/>
            <a:chExt cx="4681126" cy="25788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81126" cy="2578821"/>
            </a:xfrm>
            <a:custGeom>
              <a:avLst/>
              <a:gdLst/>
              <a:ahLst/>
              <a:cxnLst/>
              <a:rect l="l" t="t" r="r" b="b"/>
              <a:pathLst>
                <a:path w="4681126" h="2578821">
                  <a:moveTo>
                    <a:pt x="0" y="0"/>
                  </a:moveTo>
                  <a:lnTo>
                    <a:pt x="4681126" y="0"/>
                  </a:lnTo>
                  <a:lnTo>
                    <a:pt x="4681126" y="2578821"/>
                  </a:lnTo>
                  <a:lnTo>
                    <a:pt x="0" y="25788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81126" cy="26169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2D816DB-7957-2D01-E7FF-7E7CFE9EB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988222"/>
              </p:ext>
            </p:extLst>
          </p:nvPr>
        </p:nvGraphicFramePr>
        <p:xfrm>
          <a:off x="1066800" y="952500"/>
          <a:ext cx="16306800" cy="8197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53400">
                  <a:extLst>
                    <a:ext uri="{9D8B030D-6E8A-4147-A177-3AD203B41FA5}">
                      <a16:colId xmlns:a16="http://schemas.microsoft.com/office/drawing/2014/main" val="976693062"/>
                    </a:ext>
                  </a:extLst>
                </a:gridCol>
                <a:gridCol w="8153400">
                  <a:extLst>
                    <a:ext uri="{9D8B030D-6E8A-4147-A177-3AD203B41FA5}">
                      <a16:colId xmlns:a16="http://schemas.microsoft.com/office/drawing/2014/main" val="4134809409"/>
                    </a:ext>
                  </a:extLst>
                </a:gridCol>
              </a:tblGrid>
              <a:tr h="5001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3200" kern="100" dirty="0">
                          <a:effectLst/>
                        </a:rPr>
                        <a:t>Contabilidad Administrativa</a:t>
                      </a:r>
                      <a:endParaRPr lang="es-MX" sz="3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3200" kern="100">
                          <a:effectLst/>
                        </a:rPr>
                        <a:t>Contabilidad Financiera</a:t>
                      </a:r>
                      <a:endParaRPr lang="es-MX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9947024"/>
                  </a:ext>
                </a:extLst>
              </a:tr>
              <a:tr h="1019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3200" kern="100" dirty="0">
                          <a:effectLst/>
                        </a:rPr>
                        <a:t>Está enfocada hacia el futuro.</a:t>
                      </a:r>
                      <a:endParaRPr lang="es-MX" sz="3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3200" kern="100">
                          <a:effectLst/>
                        </a:rPr>
                        <a:t>Genera información sobre el pasado o hechos históricos de la organización.</a:t>
                      </a:r>
                      <a:endParaRPr lang="es-MX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5134041"/>
                  </a:ext>
                </a:extLst>
              </a:tr>
              <a:tr h="1019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3200" kern="100" dirty="0">
                          <a:effectLst/>
                        </a:rPr>
                        <a:t>No está regulada por principios de contabilidad.</a:t>
                      </a:r>
                      <a:endParaRPr lang="es-MX" sz="3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3200" kern="100">
                          <a:effectLst/>
                        </a:rPr>
                        <a:t>Está regulada por principios de contabilidad.</a:t>
                      </a:r>
                      <a:endParaRPr lang="es-MX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0918575"/>
                  </a:ext>
                </a:extLst>
              </a:tr>
              <a:tr h="5001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3200" kern="100">
                          <a:effectLst/>
                        </a:rPr>
                        <a:t>Es un sistema de información opcional.                          </a:t>
                      </a:r>
                      <a:endParaRPr lang="es-MX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3200" kern="100" dirty="0">
                          <a:effectLst/>
                        </a:rPr>
                        <a:t>La contabilidad financiera es obligatoria.</a:t>
                      </a:r>
                      <a:endParaRPr lang="es-MX" sz="3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3835546"/>
                  </a:ext>
                </a:extLst>
              </a:tr>
              <a:tr h="1019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3200" kern="100">
                          <a:effectLst/>
                        </a:rPr>
                        <a:t>No intenta determinar la utilidad con precisión. </a:t>
                      </a:r>
                      <a:endParaRPr lang="es-MX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3200" kern="100" dirty="0">
                          <a:effectLst/>
                        </a:rPr>
                        <a:t>Debe de ser exacta y precisa para determinar correctamente la utilidad.</a:t>
                      </a:r>
                      <a:endParaRPr lang="es-MX" sz="3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3881617"/>
                  </a:ext>
                </a:extLst>
              </a:tr>
              <a:tr h="1538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3200" kern="100">
                          <a:effectLst/>
                        </a:rPr>
                        <a:t>Hace hincapié en las áreas de la empresa como cédulas o centros de información para la toma de decisiones.</a:t>
                      </a:r>
                      <a:endParaRPr lang="es-MX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3200" kern="100" dirty="0">
                          <a:effectLst/>
                        </a:rPr>
                        <a:t>Se enfoca en la toda la empresa, para informar los sucesos ocurridos en ella.</a:t>
                      </a:r>
                      <a:endParaRPr lang="es-MX" sz="3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0202022"/>
                  </a:ext>
                </a:extLst>
              </a:tr>
              <a:tr h="1538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3200" kern="100">
                          <a:effectLst/>
                        </a:rPr>
                        <a:t>Recurre a disciplinas como la estadística, la economía, la investigación de operaciones, las finanzas, etc.,</a:t>
                      </a:r>
                      <a:endParaRPr lang="es-MX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3200" kern="100" dirty="0">
                          <a:effectLst/>
                        </a:rPr>
                        <a:t>Se basa principalmente en normas contables para elaborar estados financieros y presentar información formal.</a:t>
                      </a:r>
                      <a:endParaRPr lang="es-MX" sz="3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6907949"/>
                  </a:ext>
                </a:extLst>
              </a:tr>
              <a:tr h="1019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3200" kern="100">
                          <a:effectLst/>
                        </a:rPr>
                        <a:t>Está organizada para producir información de uso interno de la administración.</a:t>
                      </a:r>
                      <a:endParaRPr lang="es-MX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3200" kern="100" dirty="0">
                          <a:effectLst/>
                        </a:rPr>
                        <a:t> </a:t>
                      </a:r>
                      <a:endParaRPr lang="es-MX" sz="3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529116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257175" y="289140"/>
            <a:ext cx="17773650" cy="9740685"/>
            <a:chOff x="0" y="0"/>
            <a:chExt cx="4681126" cy="2565448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681126" cy="2565448"/>
            </a:xfrm>
            <a:custGeom>
              <a:avLst/>
              <a:gdLst/>
              <a:ahLst/>
              <a:cxnLst/>
              <a:rect l="l" t="t" r="r" b="b"/>
              <a:pathLst>
                <a:path w="4681126" h="2565448">
                  <a:moveTo>
                    <a:pt x="0" y="0"/>
                  </a:moveTo>
                  <a:lnTo>
                    <a:pt x="4681126" y="0"/>
                  </a:lnTo>
                  <a:lnTo>
                    <a:pt x="4681126" y="2565448"/>
                  </a:lnTo>
                  <a:lnTo>
                    <a:pt x="0" y="25654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4681126" cy="26035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789794" y="664331"/>
            <a:ext cx="764176" cy="8990304"/>
          </a:xfrm>
          <a:custGeom>
            <a:avLst/>
            <a:gdLst/>
            <a:ahLst/>
            <a:cxnLst/>
            <a:rect l="l" t="t" r="r" b="b"/>
            <a:pathLst>
              <a:path w="764176" h="8990304">
                <a:moveTo>
                  <a:pt x="0" y="0"/>
                </a:moveTo>
                <a:lnTo>
                  <a:pt x="764176" y="0"/>
                </a:lnTo>
                <a:lnTo>
                  <a:pt x="764176" y="8990304"/>
                </a:lnTo>
                <a:lnTo>
                  <a:pt x="0" y="8990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TextBox 9"/>
          <p:cNvSpPr txBox="1"/>
          <p:nvPr/>
        </p:nvSpPr>
        <p:spPr>
          <a:xfrm>
            <a:off x="523809" y="4851709"/>
            <a:ext cx="2945656" cy="1271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02"/>
              </a:lnSpc>
              <a:spcBef>
                <a:spcPct val="0"/>
              </a:spcBef>
            </a:pPr>
            <a:r>
              <a:rPr lang="en-US" sz="3300" b="1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Naturaleza de la contabilidad de costos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669606" y="712688"/>
            <a:ext cx="6571858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147"/>
              </a:lnSpc>
            </a:pPr>
            <a:r>
              <a:rPr lang="es-MX" sz="1900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La contabilidad de costos es un sistema de información empleado para predeterminar, registrar, acumular, distribuir, controlar, analizar, interpretar e informar de los costos de producción, distribución, administración y financiamiento.	</a:t>
            </a:r>
            <a:endParaRPr lang="en-US" sz="1900" dirty="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011299" y="2374480"/>
            <a:ext cx="4075290" cy="365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5"/>
              </a:lnSpc>
            </a:pPr>
            <a:r>
              <a:rPr lang="en-US" sz="2500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Conceptos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555DF4-57B0-7494-BC22-7397C221F19C}"/>
              </a:ext>
            </a:extLst>
          </p:cNvPr>
          <p:cNvSpPr txBox="1"/>
          <p:nvPr/>
        </p:nvSpPr>
        <p:spPr>
          <a:xfrm>
            <a:off x="4049399" y="5095334"/>
            <a:ext cx="4075290" cy="365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5"/>
              </a:lnSpc>
            </a:pPr>
            <a:r>
              <a:rPr lang="en-US" sz="2500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Relación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AB17291F-CFEE-E846-EB86-D097D8333B83}"/>
              </a:ext>
            </a:extLst>
          </p:cNvPr>
          <p:cNvSpPr txBox="1"/>
          <p:nvPr/>
        </p:nvSpPr>
        <p:spPr>
          <a:xfrm>
            <a:off x="7248780" y="5008593"/>
            <a:ext cx="8220211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147"/>
              </a:lnSpc>
            </a:pPr>
            <a:r>
              <a:rPr lang="es-MX" sz="2000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La contabilidad de costos actúa como una conexión entre la contabilidad financiera y la contabilidad gerencial</a:t>
            </a:r>
            <a:endParaRPr lang="en-US" sz="1900" dirty="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046091EB-7EA6-64E5-C75E-0F2D00EF1119}"/>
              </a:ext>
            </a:extLst>
          </p:cNvPr>
          <p:cNvSpPr/>
          <p:nvPr/>
        </p:nvSpPr>
        <p:spPr>
          <a:xfrm>
            <a:off x="7025760" y="1204750"/>
            <a:ext cx="160292" cy="2653461"/>
          </a:xfrm>
          <a:custGeom>
            <a:avLst/>
            <a:gdLst/>
            <a:ahLst/>
            <a:cxnLst/>
            <a:rect l="l" t="t" r="r" b="b"/>
            <a:pathLst>
              <a:path w="764176" h="8990304">
                <a:moveTo>
                  <a:pt x="0" y="0"/>
                </a:moveTo>
                <a:lnTo>
                  <a:pt x="764176" y="0"/>
                </a:lnTo>
                <a:lnTo>
                  <a:pt x="764176" y="8990304"/>
                </a:lnTo>
                <a:lnTo>
                  <a:pt x="0" y="8990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0C1DC48C-2BED-6E7F-86B9-C704B001B9FA}"/>
              </a:ext>
            </a:extLst>
          </p:cNvPr>
          <p:cNvSpPr/>
          <p:nvPr/>
        </p:nvSpPr>
        <p:spPr>
          <a:xfrm>
            <a:off x="7001132" y="4739289"/>
            <a:ext cx="203970" cy="1087884"/>
          </a:xfrm>
          <a:custGeom>
            <a:avLst/>
            <a:gdLst/>
            <a:ahLst/>
            <a:cxnLst/>
            <a:rect l="l" t="t" r="r" b="b"/>
            <a:pathLst>
              <a:path w="764176" h="8990304">
                <a:moveTo>
                  <a:pt x="0" y="0"/>
                </a:moveTo>
                <a:lnTo>
                  <a:pt x="764176" y="0"/>
                </a:lnTo>
                <a:lnTo>
                  <a:pt x="764176" y="8990304"/>
                </a:lnTo>
                <a:lnTo>
                  <a:pt x="0" y="8990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A4E22AF2-0B6C-9F56-9D07-BE7221BA7C8F}"/>
              </a:ext>
            </a:extLst>
          </p:cNvPr>
          <p:cNvSpPr txBox="1"/>
          <p:nvPr/>
        </p:nvSpPr>
        <p:spPr>
          <a:xfrm>
            <a:off x="4430537" y="6839996"/>
            <a:ext cx="2589645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25"/>
              </a:lnSpc>
            </a:pPr>
            <a:r>
              <a:rPr lang="es-MX" sz="2500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Diferencias entre la contabilidad financiera y la gerencia</a:t>
            </a:r>
            <a:endParaRPr lang="en-US" sz="2500" b="1" dirty="0">
              <a:solidFill>
                <a:srgbClr val="000000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0F9EA03A-161A-D967-EFDC-207D839FF94A}"/>
              </a:ext>
            </a:extLst>
          </p:cNvPr>
          <p:cNvSpPr txBox="1"/>
          <p:nvPr/>
        </p:nvSpPr>
        <p:spPr>
          <a:xfrm>
            <a:off x="7248780" y="6660459"/>
            <a:ext cx="8220211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147"/>
              </a:lnSpc>
            </a:pPr>
            <a:r>
              <a:rPr lang="es-MX" sz="2000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• Hace más énfasis sobre el futuro. </a:t>
            </a:r>
          </a:p>
          <a:p>
            <a:pPr algn="just">
              <a:lnSpc>
                <a:spcPts val="2147"/>
              </a:lnSpc>
            </a:pPr>
            <a:r>
              <a:rPr lang="es-MX" sz="2000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• Le da menos importancia a la precisión. </a:t>
            </a:r>
          </a:p>
          <a:p>
            <a:pPr algn="just">
              <a:lnSpc>
                <a:spcPts val="2147"/>
              </a:lnSpc>
            </a:pPr>
            <a:r>
              <a:rPr lang="es-MX" sz="2000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• No está regida de forma necesaria por los PCGA. </a:t>
            </a:r>
          </a:p>
          <a:p>
            <a:pPr algn="just">
              <a:lnSpc>
                <a:spcPts val="2147"/>
              </a:lnSpc>
            </a:pPr>
            <a:r>
              <a:rPr lang="es-MX" sz="2000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• No presenta una estructura única. </a:t>
            </a:r>
          </a:p>
          <a:p>
            <a:pPr algn="just">
              <a:lnSpc>
                <a:spcPts val="2147"/>
              </a:lnSpc>
            </a:pPr>
            <a:r>
              <a:rPr lang="es-MX" sz="2000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• Es una opción, una alternativa, más que una obligación. </a:t>
            </a:r>
          </a:p>
          <a:p>
            <a:pPr algn="just">
              <a:lnSpc>
                <a:spcPts val="2147"/>
              </a:lnSpc>
            </a:pPr>
            <a:r>
              <a:rPr lang="es-MX" sz="2000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• Es un medio para un fin, más que un fin en sí misma. </a:t>
            </a:r>
          </a:p>
          <a:p>
            <a:pPr algn="just">
              <a:lnSpc>
                <a:spcPts val="2147"/>
              </a:lnSpc>
            </a:pPr>
            <a:r>
              <a:rPr lang="es-MX" sz="2000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• Se relaciona con las partes y con el todo del negocio. </a:t>
            </a:r>
          </a:p>
          <a:p>
            <a:pPr algn="just">
              <a:lnSpc>
                <a:spcPts val="2147"/>
              </a:lnSpc>
            </a:pPr>
            <a:r>
              <a:rPr lang="es-MX" sz="2000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• Incluye más información de carácter no monetario.</a:t>
            </a:r>
            <a:endParaRPr lang="en-US" sz="1900" dirty="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25785E7A-46B5-82A2-560F-A9404BF45639}"/>
              </a:ext>
            </a:extLst>
          </p:cNvPr>
          <p:cNvSpPr/>
          <p:nvPr/>
        </p:nvSpPr>
        <p:spPr>
          <a:xfrm>
            <a:off x="7001132" y="6461032"/>
            <a:ext cx="203970" cy="2459483"/>
          </a:xfrm>
          <a:custGeom>
            <a:avLst/>
            <a:gdLst/>
            <a:ahLst/>
            <a:cxnLst/>
            <a:rect l="l" t="t" r="r" b="b"/>
            <a:pathLst>
              <a:path w="764176" h="8990304">
                <a:moveTo>
                  <a:pt x="0" y="0"/>
                </a:moveTo>
                <a:lnTo>
                  <a:pt x="764176" y="0"/>
                </a:lnTo>
                <a:lnTo>
                  <a:pt x="764176" y="8990304"/>
                </a:lnTo>
                <a:lnTo>
                  <a:pt x="0" y="8990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21AFE91B-F946-CE06-C438-597EE8562702}"/>
              </a:ext>
            </a:extLst>
          </p:cNvPr>
          <p:cNvSpPr txBox="1"/>
          <p:nvPr/>
        </p:nvSpPr>
        <p:spPr>
          <a:xfrm>
            <a:off x="7186052" y="1194538"/>
            <a:ext cx="3058139" cy="335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25"/>
              </a:lnSpc>
            </a:pPr>
            <a:r>
              <a:rPr lang="en-US" sz="2000" b="1" dirty="0" err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Contabilidad</a:t>
            </a:r>
            <a:r>
              <a:rPr lang="en-US" sz="2000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de </a:t>
            </a:r>
            <a:r>
              <a:rPr lang="en-US" sz="2000" b="1" dirty="0" err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costos</a:t>
            </a:r>
            <a:endParaRPr lang="en-US" sz="2000" b="1" dirty="0">
              <a:solidFill>
                <a:srgbClr val="000000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F686BD2B-42C3-53F1-F588-1805B3EB4057}"/>
              </a:ext>
            </a:extLst>
          </p:cNvPr>
          <p:cNvSpPr txBox="1"/>
          <p:nvPr/>
        </p:nvSpPr>
        <p:spPr>
          <a:xfrm>
            <a:off x="7248780" y="2374480"/>
            <a:ext cx="3058139" cy="335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25"/>
              </a:lnSpc>
            </a:pPr>
            <a:r>
              <a:rPr lang="en-US" sz="2000" b="1" dirty="0" err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Contabilidad</a:t>
            </a:r>
            <a:r>
              <a:rPr lang="en-US" sz="2000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financiera</a:t>
            </a:r>
            <a:endParaRPr lang="en-US" sz="2000" b="1" dirty="0">
              <a:solidFill>
                <a:srgbClr val="000000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920288C5-FA90-5989-9C42-D0EB4D1F4CA4}"/>
              </a:ext>
            </a:extLst>
          </p:cNvPr>
          <p:cNvSpPr txBox="1"/>
          <p:nvPr/>
        </p:nvSpPr>
        <p:spPr>
          <a:xfrm>
            <a:off x="7248780" y="3346904"/>
            <a:ext cx="3276704" cy="335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25"/>
              </a:lnSpc>
            </a:pPr>
            <a:r>
              <a:rPr lang="en-US" sz="2000" b="1" dirty="0" err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Contabilidad</a:t>
            </a:r>
            <a:r>
              <a:rPr lang="en-US" sz="2000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generencial</a:t>
            </a:r>
            <a:endParaRPr lang="en-US" sz="2000" b="1" dirty="0">
              <a:solidFill>
                <a:srgbClr val="000000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DF5396E9-3A2C-DE52-B7B2-85FDB3E2B08A}"/>
              </a:ext>
            </a:extLst>
          </p:cNvPr>
          <p:cNvSpPr txBox="1"/>
          <p:nvPr/>
        </p:nvSpPr>
        <p:spPr>
          <a:xfrm>
            <a:off x="10673212" y="2254478"/>
            <a:ext cx="6571858" cy="807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147"/>
              </a:lnSpc>
            </a:pPr>
            <a:r>
              <a:rPr lang="es-MX" sz="190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Sistema que registra y presenta información económica de la empresa para usuarios externos, como inversionistas, bancos o el gobierno.</a:t>
            </a:r>
            <a:endParaRPr lang="en-US" sz="1900" dirty="0">
              <a:solidFill>
                <a:srgbClr val="000000"/>
              </a:solidFill>
              <a:latin typeface="Open Sans 1" panose="020B0604020202020204" charset="0"/>
              <a:ea typeface="Open Sans 1" panose="020B0604020202020204" charset="0"/>
              <a:cs typeface="Open Sans 1" panose="020B0604020202020204" charset="0"/>
              <a:sym typeface="Open Sans 1"/>
            </a:endParaRPr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id="{B535B165-B639-1628-41E3-E4DB93548429}"/>
              </a:ext>
            </a:extLst>
          </p:cNvPr>
          <p:cNvSpPr txBox="1"/>
          <p:nvPr/>
        </p:nvSpPr>
        <p:spPr>
          <a:xfrm>
            <a:off x="10669606" y="3319602"/>
            <a:ext cx="6571858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147"/>
              </a:lnSpc>
            </a:pPr>
            <a:r>
              <a:rPr lang="es-MX" sz="190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Sistema que proporciona información interna para ayudar a los directivos a planear, controlar y tomar decisiones.</a:t>
            </a:r>
            <a:endParaRPr lang="en-US" sz="1900" dirty="0">
              <a:solidFill>
                <a:srgbClr val="000000"/>
              </a:solidFill>
              <a:latin typeface="Open Sans 1" panose="020B0604020202020204" charset="0"/>
              <a:ea typeface="Open Sans 1" panose="020B0604020202020204" charset="0"/>
              <a:cs typeface="Open Sans 1" panose="020B0604020202020204" charset="0"/>
              <a:sym typeface="Open Sans 1"/>
            </a:endParaRPr>
          </a:p>
        </p:txBody>
      </p:sp>
      <p:sp>
        <p:nvSpPr>
          <p:cNvPr id="24" name="Freeform 8">
            <a:extLst>
              <a:ext uri="{FF2B5EF4-FFF2-40B4-BE49-F238E27FC236}">
                <a16:creationId xmlns:a16="http://schemas.microsoft.com/office/drawing/2014/main" id="{5A499C53-67E8-3AB3-96B2-164ABC27CADD}"/>
              </a:ext>
            </a:extLst>
          </p:cNvPr>
          <p:cNvSpPr/>
          <p:nvPr/>
        </p:nvSpPr>
        <p:spPr>
          <a:xfrm>
            <a:off x="10333659" y="664331"/>
            <a:ext cx="246689" cy="1443235"/>
          </a:xfrm>
          <a:custGeom>
            <a:avLst/>
            <a:gdLst/>
            <a:ahLst/>
            <a:cxnLst/>
            <a:rect l="l" t="t" r="r" b="b"/>
            <a:pathLst>
              <a:path w="764176" h="8990304">
                <a:moveTo>
                  <a:pt x="0" y="0"/>
                </a:moveTo>
                <a:lnTo>
                  <a:pt x="764176" y="0"/>
                </a:lnTo>
                <a:lnTo>
                  <a:pt x="764176" y="8990304"/>
                </a:lnTo>
                <a:lnTo>
                  <a:pt x="0" y="8990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25" name="Freeform 8">
            <a:extLst>
              <a:ext uri="{FF2B5EF4-FFF2-40B4-BE49-F238E27FC236}">
                <a16:creationId xmlns:a16="http://schemas.microsoft.com/office/drawing/2014/main" id="{46E4C896-EFEF-C4C6-0C96-B5A9BE68C995}"/>
              </a:ext>
            </a:extLst>
          </p:cNvPr>
          <p:cNvSpPr/>
          <p:nvPr/>
        </p:nvSpPr>
        <p:spPr>
          <a:xfrm>
            <a:off x="10400341" y="2220485"/>
            <a:ext cx="160293" cy="807978"/>
          </a:xfrm>
          <a:custGeom>
            <a:avLst/>
            <a:gdLst/>
            <a:ahLst/>
            <a:cxnLst/>
            <a:rect l="l" t="t" r="r" b="b"/>
            <a:pathLst>
              <a:path w="764176" h="8990304">
                <a:moveTo>
                  <a:pt x="0" y="0"/>
                </a:moveTo>
                <a:lnTo>
                  <a:pt x="764176" y="0"/>
                </a:lnTo>
                <a:lnTo>
                  <a:pt x="764176" y="8990304"/>
                </a:lnTo>
                <a:lnTo>
                  <a:pt x="0" y="8990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id="{C4C15AF5-D398-FD0C-0FB4-A60F8BD3A55E}"/>
              </a:ext>
            </a:extLst>
          </p:cNvPr>
          <p:cNvSpPr/>
          <p:nvPr/>
        </p:nvSpPr>
        <p:spPr>
          <a:xfrm>
            <a:off x="10480487" y="3176751"/>
            <a:ext cx="124822" cy="779179"/>
          </a:xfrm>
          <a:custGeom>
            <a:avLst/>
            <a:gdLst/>
            <a:ahLst/>
            <a:cxnLst/>
            <a:rect l="l" t="t" r="r" b="b"/>
            <a:pathLst>
              <a:path w="764176" h="8990304">
                <a:moveTo>
                  <a:pt x="0" y="0"/>
                </a:moveTo>
                <a:lnTo>
                  <a:pt x="764176" y="0"/>
                </a:lnTo>
                <a:lnTo>
                  <a:pt x="764176" y="8990304"/>
                </a:lnTo>
                <a:lnTo>
                  <a:pt x="0" y="8990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5532" y="311231"/>
            <a:ext cx="17324466" cy="9502433"/>
            <a:chOff x="0" y="0"/>
            <a:chExt cx="4562822" cy="25026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62822" cy="2502699"/>
            </a:xfrm>
            <a:custGeom>
              <a:avLst/>
              <a:gdLst/>
              <a:ahLst/>
              <a:cxnLst/>
              <a:rect l="l" t="t" r="r" b="b"/>
              <a:pathLst>
                <a:path w="4562822" h="2502699">
                  <a:moveTo>
                    <a:pt x="0" y="0"/>
                  </a:moveTo>
                  <a:lnTo>
                    <a:pt x="4562822" y="0"/>
                  </a:lnTo>
                  <a:lnTo>
                    <a:pt x="4562822" y="2502699"/>
                  </a:lnTo>
                  <a:lnTo>
                    <a:pt x="0" y="2502699"/>
                  </a:lnTo>
                  <a:close/>
                </a:path>
              </a:pathLst>
            </a:custGeom>
            <a:solidFill>
              <a:srgbClr val="FAE0E8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62822" cy="25407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25288" y="392283"/>
            <a:ext cx="15264953" cy="9502433"/>
          </a:xfrm>
          <a:custGeom>
            <a:avLst/>
            <a:gdLst/>
            <a:ahLst/>
            <a:cxnLst/>
            <a:rect l="l" t="t" r="r" b="b"/>
            <a:pathLst>
              <a:path w="15264953" h="9502433">
                <a:moveTo>
                  <a:pt x="0" y="0"/>
                </a:moveTo>
                <a:lnTo>
                  <a:pt x="15264953" y="0"/>
                </a:lnTo>
                <a:lnTo>
                  <a:pt x="15264953" y="9502434"/>
                </a:lnTo>
                <a:lnTo>
                  <a:pt x="0" y="95024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7175" y="247769"/>
            <a:ext cx="17773650" cy="9791462"/>
            <a:chOff x="0" y="0"/>
            <a:chExt cx="4681126" cy="25788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81126" cy="2578821"/>
            </a:xfrm>
            <a:custGeom>
              <a:avLst/>
              <a:gdLst/>
              <a:ahLst/>
              <a:cxnLst/>
              <a:rect l="l" t="t" r="r" b="b"/>
              <a:pathLst>
                <a:path w="4681126" h="2578821">
                  <a:moveTo>
                    <a:pt x="0" y="0"/>
                  </a:moveTo>
                  <a:lnTo>
                    <a:pt x="4681126" y="0"/>
                  </a:lnTo>
                  <a:lnTo>
                    <a:pt x="4681126" y="2578821"/>
                  </a:lnTo>
                  <a:lnTo>
                    <a:pt x="0" y="25788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81126" cy="26169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1B22FE2-D04D-96FF-E006-8F8935AA37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5039507"/>
              </p:ext>
            </p:extLst>
          </p:nvPr>
        </p:nvGraphicFramePr>
        <p:xfrm>
          <a:off x="374843" y="-438150"/>
          <a:ext cx="17538314" cy="11163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7175" y="247769"/>
            <a:ext cx="17773650" cy="9791462"/>
            <a:chOff x="0" y="0"/>
            <a:chExt cx="4681126" cy="25788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81126" cy="2578821"/>
            </a:xfrm>
            <a:custGeom>
              <a:avLst/>
              <a:gdLst/>
              <a:ahLst/>
              <a:cxnLst/>
              <a:rect l="l" t="t" r="r" b="b"/>
              <a:pathLst>
                <a:path w="4681126" h="2578821">
                  <a:moveTo>
                    <a:pt x="0" y="0"/>
                  </a:moveTo>
                  <a:lnTo>
                    <a:pt x="4681126" y="0"/>
                  </a:lnTo>
                  <a:lnTo>
                    <a:pt x="4681126" y="2578821"/>
                  </a:lnTo>
                  <a:lnTo>
                    <a:pt x="0" y="25788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81126" cy="26169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243088" y="1213867"/>
            <a:ext cx="3559733" cy="3113148"/>
          </a:xfrm>
          <a:custGeom>
            <a:avLst/>
            <a:gdLst/>
            <a:ahLst/>
            <a:cxnLst/>
            <a:rect l="l" t="t" r="r" b="b"/>
            <a:pathLst>
              <a:path w="3559733" h="3113148">
                <a:moveTo>
                  <a:pt x="0" y="0"/>
                </a:moveTo>
                <a:lnTo>
                  <a:pt x="3559733" y="0"/>
                </a:lnTo>
                <a:lnTo>
                  <a:pt x="3559733" y="3113148"/>
                </a:lnTo>
                <a:lnTo>
                  <a:pt x="0" y="31131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>
            <a:off x="6968337" y="6554534"/>
            <a:ext cx="4149517" cy="2787956"/>
          </a:xfrm>
          <a:custGeom>
            <a:avLst/>
            <a:gdLst/>
            <a:ahLst/>
            <a:cxnLst/>
            <a:rect l="l" t="t" r="r" b="b"/>
            <a:pathLst>
              <a:path w="4149517" h="2787956">
                <a:moveTo>
                  <a:pt x="0" y="0"/>
                </a:moveTo>
                <a:lnTo>
                  <a:pt x="4149517" y="0"/>
                </a:lnTo>
                <a:lnTo>
                  <a:pt x="4149517" y="2787957"/>
                </a:lnTo>
                <a:lnTo>
                  <a:pt x="0" y="27879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>
            <a:off x="1210133" y="1559098"/>
            <a:ext cx="3613367" cy="2759709"/>
          </a:xfrm>
          <a:custGeom>
            <a:avLst/>
            <a:gdLst/>
            <a:ahLst/>
            <a:cxnLst/>
            <a:rect l="l" t="t" r="r" b="b"/>
            <a:pathLst>
              <a:path w="3613367" h="2759709">
                <a:moveTo>
                  <a:pt x="0" y="0"/>
                </a:moveTo>
                <a:lnTo>
                  <a:pt x="3613367" y="0"/>
                </a:lnTo>
                <a:lnTo>
                  <a:pt x="3613367" y="2759709"/>
                </a:lnTo>
                <a:lnTo>
                  <a:pt x="0" y="27597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 rot="-316002">
            <a:off x="11149832" y="3673242"/>
            <a:ext cx="1841125" cy="781424"/>
          </a:xfrm>
          <a:custGeom>
            <a:avLst/>
            <a:gdLst/>
            <a:ahLst/>
            <a:cxnLst/>
            <a:rect l="l" t="t" r="r" b="b"/>
            <a:pathLst>
              <a:path w="1841125" h="781424">
                <a:moveTo>
                  <a:pt x="0" y="0"/>
                </a:moveTo>
                <a:lnTo>
                  <a:pt x="1841124" y="0"/>
                </a:lnTo>
                <a:lnTo>
                  <a:pt x="1841124" y="781424"/>
                </a:lnTo>
                <a:lnTo>
                  <a:pt x="0" y="78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9" name="Freeform 9"/>
          <p:cNvSpPr/>
          <p:nvPr/>
        </p:nvSpPr>
        <p:spPr>
          <a:xfrm rot="5400000">
            <a:off x="8223438" y="5070584"/>
            <a:ext cx="1841125" cy="781424"/>
          </a:xfrm>
          <a:custGeom>
            <a:avLst/>
            <a:gdLst/>
            <a:ahLst/>
            <a:cxnLst/>
            <a:rect l="l" t="t" r="r" b="b"/>
            <a:pathLst>
              <a:path w="1841125" h="781424">
                <a:moveTo>
                  <a:pt x="0" y="0"/>
                </a:moveTo>
                <a:lnTo>
                  <a:pt x="1841124" y="0"/>
                </a:lnTo>
                <a:lnTo>
                  <a:pt x="1841124" y="781424"/>
                </a:lnTo>
                <a:lnTo>
                  <a:pt x="0" y="78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10" name="Freeform 10"/>
          <p:cNvSpPr/>
          <p:nvPr/>
        </p:nvSpPr>
        <p:spPr>
          <a:xfrm rot="-8393019">
            <a:off x="4858679" y="3673242"/>
            <a:ext cx="1841125" cy="781424"/>
          </a:xfrm>
          <a:custGeom>
            <a:avLst/>
            <a:gdLst/>
            <a:ahLst/>
            <a:cxnLst/>
            <a:rect l="l" t="t" r="r" b="b"/>
            <a:pathLst>
              <a:path w="1841125" h="781424">
                <a:moveTo>
                  <a:pt x="0" y="0"/>
                </a:moveTo>
                <a:lnTo>
                  <a:pt x="1841125" y="0"/>
                </a:lnTo>
                <a:lnTo>
                  <a:pt x="1841125" y="781424"/>
                </a:lnTo>
                <a:lnTo>
                  <a:pt x="0" y="78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grpSp>
        <p:nvGrpSpPr>
          <p:cNvPr id="11" name="Group 11"/>
          <p:cNvGrpSpPr/>
          <p:nvPr/>
        </p:nvGrpSpPr>
        <p:grpSpPr>
          <a:xfrm>
            <a:off x="6391250" y="2998188"/>
            <a:ext cx="5278836" cy="2543733"/>
            <a:chOff x="0" y="0"/>
            <a:chExt cx="812800" cy="39166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391667"/>
            </a:xfrm>
            <a:custGeom>
              <a:avLst/>
              <a:gdLst/>
              <a:ahLst/>
              <a:cxnLst/>
              <a:rect l="l" t="t" r="r" b="b"/>
              <a:pathLst>
                <a:path w="812800" h="391667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264667"/>
                  </a:lnTo>
                  <a:cubicBezTo>
                    <a:pt x="812800" y="334807"/>
                    <a:pt x="755940" y="391667"/>
                    <a:pt x="685800" y="391667"/>
                  </a:cubicBezTo>
                  <a:lnTo>
                    <a:pt x="127000" y="391667"/>
                  </a:lnTo>
                  <a:cubicBezTo>
                    <a:pt x="93318" y="391667"/>
                    <a:pt x="61015" y="378287"/>
                    <a:pt x="37197" y="354470"/>
                  </a:cubicBezTo>
                  <a:cubicBezTo>
                    <a:pt x="13380" y="330653"/>
                    <a:pt x="0" y="298350"/>
                    <a:pt x="0" y="264667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FFCAEB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429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640880" y="3363737"/>
            <a:ext cx="4804431" cy="182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18"/>
              </a:lnSpc>
              <a:spcBef>
                <a:spcPct val="0"/>
              </a:spcBef>
            </a:pPr>
            <a:r>
              <a:rPr lang="en-US" sz="4700" b="1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Procedimientos de control productivo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243088" y="4550258"/>
            <a:ext cx="3615703" cy="635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6"/>
              </a:lnSpc>
            </a:pPr>
            <a:r>
              <a:rPr lang="en-US" sz="2218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Determinar producción equivalente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213584" y="9400370"/>
            <a:ext cx="3659022" cy="638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8"/>
              </a:lnSpc>
            </a:pPr>
            <a:r>
              <a:rPr lang="en-US" sz="2220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Calcular costos unitarios por cada elemento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66884" y="4556567"/>
            <a:ext cx="3099866" cy="629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7"/>
              </a:lnSpc>
            </a:pPr>
            <a:r>
              <a:rPr lang="en-US" sz="2210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Valuar la producción de cada proceso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a rojo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576</Words>
  <Application>Microsoft Office PowerPoint</Application>
  <PresentationFormat>Personalizado</PresentationFormat>
  <Paragraphs>64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Calibri</vt:lpstr>
      <vt:lpstr>Open Sans 1</vt:lpstr>
      <vt:lpstr>The Seasons Bold</vt:lpstr>
      <vt:lpstr>Roboto</vt:lpstr>
      <vt:lpstr>Aptos</vt:lpstr>
      <vt:lpstr>Open Sans 1 Bold</vt:lpstr>
      <vt:lpstr>The Seasons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 integradora</dc:title>
  <cp:lastModifiedBy>242B38107 JENNIFER GOMEZ PORTILLO</cp:lastModifiedBy>
  <cp:revision>2</cp:revision>
  <dcterms:created xsi:type="dcterms:W3CDTF">2006-08-16T00:00:00Z</dcterms:created>
  <dcterms:modified xsi:type="dcterms:W3CDTF">2026-02-21T02:48:49Z</dcterms:modified>
  <dc:identifier>DAHB1HOnu_g</dc:identifier>
</cp:coreProperties>
</file>